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5"/>
  </p:notesMasterIdLst>
  <p:sldIdLst>
    <p:sldId id="256" r:id="rId2"/>
    <p:sldId id="563" r:id="rId3"/>
    <p:sldId id="766" r:id="rId4"/>
    <p:sldId id="767" r:id="rId5"/>
    <p:sldId id="768" r:id="rId6"/>
    <p:sldId id="769" r:id="rId7"/>
    <p:sldId id="939" r:id="rId8"/>
    <p:sldId id="940" r:id="rId9"/>
    <p:sldId id="770" r:id="rId10"/>
    <p:sldId id="771" r:id="rId11"/>
    <p:sldId id="772" r:id="rId12"/>
    <p:sldId id="773" r:id="rId13"/>
    <p:sldId id="913" r:id="rId14"/>
    <p:sldId id="914" r:id="rId15"/>
    <p:sldId id="943" r:id="rId16"/>
    <p:sldId id="944" r:id="rId17"/>
    <p:sldId id="774" r:id="rId18"/>
    <p:sldId id="775" r:id="rId19"/>
    <p:sldId id="776" r:id="rId20"/>
    <p:sldId id="777" r:id="rId21"/>
    <p:sldId id="877" r:id="rId22"/>
    <p:sldId id="878" r:id="rId23"/>
    <p:sldId id="945" r:id="rId24"/>
    <p:sldId id="880" r:id="rId25"/>
    <p:sldId id="778" r:id="rId26"/>
    <p:sldId id="779" r:id="rId27"/>
    <p:sldId id="881" r:id="rId28"/>
    <p:sldId id="882" r:id="rId29"/>
    <p:sldId id="915" r:id="rId30"/>
    <p:sldId id="916" r:id="rId31"/>
    <p:sldId id="929" r:id="rId32"/>
    <p:sldId id="930" r:id="rId33"/>
    <p:sldId id="780" r:id="rId34"/>
    <p:sldId id="781" r:id="rId35"/>
    <p:sldId id="925" r:id="rId36"/>
    <p:sldId id="926" r:id="rId37"/>
    <p:sldId id="883" r:id="rId38"/>
    <p:sldId id="884" r:id="rId39"/>
    <p:sldId id="782" r:id="rId40"/>
    <p:sldId id="783" r:id="rId41"/>
    <p:sldId id="885" r:id="rId42"/>
    <p:sldId id="886" r:id="rId43"/>
    <p:sldId id="941" r:id="rId44"/>
    <p:sldId id="942" r:id="rId45"/>
    <p:sldId id="784" r:id="rId46"/>
    <p:sldId id="785" r:id="rId47"/>
    <p:sldId id="786" r:id="rId48"/>
    <p:sldId id="787" r:id="rId49"/>
    <p:sldId id="788" r:id="rId50"/>
    <p:sldId id="789" r:id="rId51"/>
    <p:sldId id="790" r:id="rId52"/>
    <p:sldId id="791" r:id="rId53"/>
    <p:sldId id="792" r:id="rId54"/>
    <p:sldId id="793" r:id="rId55"/>
    <p:sldId id="794" r:id="rId56"/>
    <p:sldId id="795" r:id="rId57"/>
    <p:sldId id="796" r:id="rId58"/>
    <p:sldId id="797" r:id="rId59"/>
    <p:sldId id="798" r:id="rId60"/>
    <p:sldId id="799" r:id="rId61"/>
    <p:sldId id="800" r:id="rId62"/>
    <p:sldId id="801" r:id="rId63"/>
    <p:sldId id="802" r:id="rId64"/>
    <p:sldId id="803" r:id="rId65"/>
    <p:sldId id="887" r:id="rId66"/>
    <p:sldId id="888" r:id="rId67"/>
    <p:sldId id="804" r:id="rId68"/>
    <p:sldId id="805" r:id="rId69"/>
    <p:sldId id="806" r:id="rId70"/>
    <p:sldId id="807" r:id="rId71"/>
    <p:sldId id="808" r:id="rId72"/>
    <p:sldId id="809" r:id="rId73"/>
    <p:sldId id="917" r:id="rId74"/>
    <p:sldId id="918" r:id="rId75"/>
    <p:sldId id="889" r:id="rId76"/>
    <p:sldId id="890" r:id="rId77"/>
    <p:sldId id="810" r:id="rId78"/>
    <p:sldId id="811" r:id="rId79"/>
    <p:sldId id="812" r:id="rId80"/>
    <p:sldId id="813" r:id="rId81"/>
    <p:sldId id="814" r:id="rId82"/>
    <p:sldId id="815" r:id="rId83"/>
    <p:sldId id="923" r:id="rId84"/>
    <p:sldId id="924" r:id="rId85"/>
    <p:sldId id="891" r:id="rId86"/>
    <p:sldId id="892" r:id="rId87"/>
    <p:sldId id="816" r:id="rId88"/>
    <p:sldId id="817" r:id="rId89"/>
    <p:sldId id="937" r:id="rId90"/>
    <p:sldId id="938" r:id="rId91"/>
    <p:sldId id="732" r:id="rId92"/>
    <p:sldId id="733" r:id="rId93"/>
    <p:sldId id="560" r:id="rId9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2" autoAdjust="0"/>
    <p:restoredTop sz="94719"/>
  </p:normalViewPr>
  <p:slideViewPr>
    <p:cSldViewPr snapToGrid="0" snapToObjects="1">
      <p:cViewPr varScale="1">
        <p:scale>
          <a:sx n="148" d="100"/>
          <a:sy n="148" d="100"/>
        </p:scale>
        <p:origin x="20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74CE6-CE6E-45B5-9315-430B68FC63E7}" type="datetimeFigureOut">
              <a:rPr lang="es-US" smtClean="0"/>
              <a:t>2/9/24</a:t>
            </a:fld>
            <a:endParaRPr lang="es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DE0C1-C1B2-41E5-8019-7A453B5BC66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9725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51" y="1799167"/>
            <a:ext cx="8815917" cy="2497667"/>
          </a:xfrm>
        </p:spPr>
        <p:txBody>
          <a:bodyPr anchor="b">
            <a:noAutofit/>
          </a:bodyPr>
          <a:lstStyle>
            <a:lvl1pPr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51" y="4614333"/>
            <a:ext cx="8815917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6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87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2833"/>
            <a:ext cx="2057400" cy="64013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3833"/>
            <a:ext cx="6019800" cy="47503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260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754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569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52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52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557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73779"/>
            <a:ext cx="4040188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354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873779"/>
            <a:ext cx="4041775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354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385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80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85420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75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3016250"/>
            <a:ext cx="3008313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52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5288" y="493818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35288" y="75035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35288" y="550492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26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0800" y="520699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3252"/>
            <a:ext cx="8229600" cy="456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2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50" y="1791094"/>
            <a:ext cx="8815917" cy="2939374"/>
          </a:xfrm>
        </p:spPr>
        <p:txBody>
          <a:bodyPr/>
          <a:lstStyle/>
          <a:p>
            <a:r>
              <a:rPr lang="en-US" dirty="0"/>
              <a:t>PATHFINDER BIBLE EXPERIENCE	 </a:t>
            </a:r>
            <a:br>
              <a:rPr lang="en-US" dirty="0"/>
            </a:br>
            <a:r>
              <a:rPr lang="en-US" sz="2400" dirty="0"/>
              <a:t>PRACTICE TEST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2024</a:t>
            </a:r>
          </a:p>
          <a:p>
            <a:r>
              <a:rPr lang="en-US" dirty="0"/>
              <a:t>North American Division</a:t>
            </a:r>
          </a:p>
          <a:p>
            <a:r>
              <a:rPr lang="en-US" dirty="0"/>
              <a:t>Courtesy of Conroe SDA Church</a:t>
            </a:r>
          </a:p>
          <a:p>
            <a:r>
              <a:rPr lang="en-US" dirty="0"/>
              <a:t>Books of Joshua &amp; Judges</a:t>
            </a:r>
          </a:p>
        </p:txBody>
      </p:sp>
    </p:spTree>
    <p:extLst>
      <p:ext uri="{BB962C8B-B14F-4D97-AF65-F5344CB8AC3E}">
        <p14:creationId xmlns:p14="http://schemas.microsoft.com/office/powerpoint/2010/main" val="287243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the children of Israel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94278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7:3, when Gideon told everyone who was fearful to leave, how many people remained?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99D872-DA0A-3929-63B6-27734A5DC1E3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9BE326-5AFF-0BB2-17E0-1B26FA1A0C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541810-993B-6769-FD42-FDFDC3650B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20E610-8846-FDE6-D709-C486A53424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40E4437-7E68-3ACE-F1F4-482C6442EC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929B62-7318-9BC8-FE61-518C4115B3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2E402EF-87C0-F389-32F8-0615B8F28D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04565A-0173-75E7-007E-F45762A47B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89E6A7-46D5-FD79-5A7D-4CCF201387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F73968C-522C-AFB0-18CB-6A3F2CD9ED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E02CD7C-4346-F0A4-B954-C43D9DD764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C4E8EC9-EB23-9560-812A-EEC4D92C5F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723FA40-9C3D-DED8-9DBE-0873373D79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E5E109-7089-8F85-CD79-1A317D1C6D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5AFE22B-2F28-DB6D-09C1-2B5A374422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2E1E6FE-96E8-1B3C-BC92-B470FE41F8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16EFC9C-9A06-67B4-C388-86A8CC5FA4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305B73C-A129-566A-2271-160328FE29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742813-3E37-133E-6045-D55BDCA34E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A9FC161-2F46-D9E3-7FD9-95040AF37C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A52749F-457D-AF08-FDFA-0D642E70DA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8B42B10-339E-CD32-6604-0ED9C5E838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3DA2871-794B-9CC0-CA35-62BC12F0A1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A8D6E2A-40BC-E060-EEE6-2DAA749D12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2445DDA-C8C0-ECD2-1082-8E754F5555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3E10BEA-D47D-88F5-01F5-36236AEA9A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EA0F9E6-773A-B004-5246-694A447F82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CF92DFB-1ACD-1BBC-F87A-AC999EE768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ED277EE-7264-43EE-58B8-E0E7796A53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C8732AE-CB31-84FF-5B64-C69B327D36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0905C6A-6784-6077-4FFB-91ABFE263C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72600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ten thousand remained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91123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14" y="1873252"/>
            <a:ext cx="8956636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(3 Pts) According to Judges 13:3-4, what did the Angel of the Lord say to the woman not to drink or eat?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76703A-6047-FC76-EB81-790D5EE9612D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5DE04F-3B5D-671B-A823-9266DFCBC2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0913A56-C0DC-2EA6-E401-5475D7A345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681894-B669-1F56-15AD-3B5EF2B7CD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0F31582-CBA2-2D5B-AF27-4C6D249653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5F964A0-6537-B6EC-386F-ABA938E1B3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D890B67-B7E0-0796-3955-3CF7D0F459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5F0CF88-3BB8-5E53-5EB5-6CFAB373EE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D91105F-F0D8-7842-82CB-97DD2BC51F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8169B46-E91F-351D-4A92-FAE1797AEB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67CEEA7-0135-AB4C-148C-1F430EFF45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062C6B1-FA53-2BDD-D5C2-C943F0D562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202AAC1-D053-4D25-0B07-10E1DF7B29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34653EC-173F-F028-D701-3A353B1362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40C363E-5D81-CAA2-9805-0CEBC28558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55A98E-74E8-4976-A41B-1128F11CF7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688E6B8-7453-55C4-D119-09AF917C59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6810C0-E3F3-B65D-07AD-33E2900A01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8DA8E9-A80B-79E6-4574-465772D53D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15599FF-280B-5092-E867-CEF0468E8E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4A02F0E-9A8F-05A4-16BE-2ABAF682C5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0BC7914-A247-715E-0537-A573404790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8EE1E12-BD29-7F82-C315-32A81AC269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F72988E-5D2D-6BDC-1796-039A68BCD9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A44F7ED-8ED6-6B89-24AD-89F3F21689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CB12A4C-6476-E1AD-C4E6-7CF2D06594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65D984F-72C2-54F5-BFEF-C92DCBA378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AF604AC-49F8-B196-E088-949A6B5FD1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6DC349D-42E7-E9E7-8D61-95C954553E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14E5B34-1E48-877D-CB2F-3676F28B29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CA8BE2E-F001-CC8D-1D42-E2917132AD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417577D-ED48-68F9-C219-183772C3D8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EB5B60D-7A12-6EE5-2180-EC67A79BAC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18D794E-B6AE-8E73-9BDC-2E9CC65833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E034E43-9C0A-6757-E07D-183D0FDDB4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2132819-575C-304D-34C0-706376CF84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C3A540E-DA9B-C738-38F2-469FF4744C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760056A-6EE9-0BBA-E64A-83C953DB0E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7F179F8-1E71-EBDC-D6A4-C68C3E2400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1401CF4-9EF4-02DC-CBE0-9FFA8F799D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FFF0F58-D091-3C21-1A5D-F7ABE60115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31D5607-787D-9077-C2F7-238B6A0F53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C4B2356-E0DD-6D8D-3EF9-BE8C21FAD3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2DA2DED-1684-356F-409A-D2C8552B6B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4965446-48AC-907B-0F27-912F90D1C3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92EDA7F-4168-F479-BC1D-B37040FE6A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20680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73252"/>
            <a:ext cx="8859187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wine, similar drink, anything unclean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9377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73252"/>
            <a:ext cx="8881872" cy="4561417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(8pts) According to Judges 7:4, Fill in the blanks, But the Lord said to Gideon, “The people are still too _________; bring them down to the _________, and I will _________ them for you there. Then it will be, that of whom I say to you, ‘This one shall _________ with you,’ the same shall go with you; and of whomever I say to you, ‘This one shall _________ _________ with you,’ the same shall _________ _________.”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D0EDDB8-82FD-04BD-64D3-1E1EE59F27BD}"/>
              </a:ext>
            </a:extLst>
          </p:cNvPr>
          <p:cNvSpPr txBox="1"/>
          <p:nvPr/>
        </p:nvSpPr>
        <p:spPr>
          <a:xfrm>
            <a:off x="7810736" y="207274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33360C-0E13-A6C0-7050-4522692F514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632B66D-1B2E-EADC-05D4-18C2C41576B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8F37D7C-6F11-657E-7F75-B77E2C01564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372E584-9FAB-17E8-42CA-EA91F0468B8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816159A-9C16-4F89-27D3-7C9919D71E0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2CFECCB-B38E-A0FD-BF60-9ECB3365C5C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4D0A2ED-A599-2825-6B54-BA8967900A1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CC2E928-4108-3309-C8A1-4BE3802753A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9354658-5910-0722-B6AE-FD72A231FCF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DD53559-D7AA-604A-2296-61AEC4AC072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E2579C2-24C8-6289-36D3-70BCA5D81CC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0A855ED-26BD-295E-477E-507971E5A3A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711CF1F-9C24-0223-18FD-315F3D707F7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EE523D9-7B7D-74AA-761B-D40BDCE3150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422690A-2EBB-9650-EB3A-1E3E2741FE1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9A4B87B-A5BD-14D6-30EA-4BC498E66E0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1CA408F-62B0-EBDA-2D43-A1D6A71F486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76BBB8E-0FC8-8560-2DC0-52A748BBD2D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93D643A-DD21-D7A0-8AE3-179AEF4E969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F4A1771-64BE-A90D-992D-12D263B094D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47E2D54-C3BA-9B9C-92CB-AFA6AA08276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88650FF-A56E-67EB-3A5B-785895417BF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D82A9E9-D98E-482D-F453-1673EA1A140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E8ABCB3-6CC8-1092-5C0C-D26CB6DA837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0B63653-D199-AB7F-82C8-EE49584DEB8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5DC3496-9713-924D-EDED-007AD0DB31B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2B3D0D3-6B06-BA65-00EF-DF2B96EB445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A30E1DF-B073-3985-5FD4-B19C7005860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F3468FE-5502-A14E-42F4-7533E9BD7C7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23D3299-64A0-F154-DB60-2C112E98141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C8FACCD-FAB4-3796-221B-D1B004A4A9B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2B31E51-A488-4687-D44F-FE5D5BB2EC1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BD1B6CF-E644-A593-4FD2-C43E702A3E7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DE91D51-2FAB-7A3E-F289-5210C7661FD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D5C13C1-EECA-63CF-DA79-4BA384D1722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B563081-2713-8990-2FB2-D8C0A4542AB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2482763-2B8B-F0F8-5039-E5217124795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883CADD-2898-767C-882A-6397EFD86B5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8F98D8D-FA4E-E019-AC9B-269ABB39BD5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3FAD04C-EB41-A7C0-7419-54A9DCDE1F1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D324E22-0FEF-0DCE-6078-633588976C8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EF5830F-4078-74D0-8348-395B78C664F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BFC1048-6D27-7B30-5C49-3E293AE2E11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8FFE34A-67B6-F6CB-255E-42D6645F2DD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7DDB225-4B27-D294-E73F-CCE3A44BC98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E016237-4713-3CBC-6BA6-2480AC5461B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85016DE-C795-EA2E-B354-6A6CD653C9A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F35592B-99CA-A23A-3D0D-905E8117436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AB19B63-B6BC-FA8D-C235-876695C87AA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6FD5C75-C488-24BD-32D5-581300C0F66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C370A12-F4F4-9B0A-C970-D8D042F6386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86C07A2-ACB1-CDF5-340D-72D6F5F0336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B90EBFB-423E-385C-A3D9-E7637F3C5CD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002AE26-60C3-9971-62F9-F92E11F92E8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6A37AB7-80D5-8787-4652-8DF4C4ABF00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E485F7C-820F-A16A-707A-2746F0D7997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9CEBB15-6AC0-23DB-97CF-B4437B8743E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BCA717D-8460-0D17-C069-DB4B05A94F6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ABE01C6-5C9E-F496-3688-A49F44FF8FD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0DA5415-1E0A-614F-671A-5FD0F7C6269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68485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873252"/>
            <a:ext cx="8864081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many, water, test, go, not, go, not, go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22415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2:9, who did the woman say was fainthearted?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A8EF22-CB51-0D49-6125-10977DA3CB33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8AFA57-964D-5A8A-7712-9D56573C97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928E30-9DDB-53D3-36F7-38B5C9AD09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24220A9-DB82-0C3B-93C9-BCF108E10F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1A0D6AB-7143-8D8F-805D-2CDF0C2B98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918AD7-7DE6-D5D8-50FA-17E66DFF59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90554FD-99EB-17E9-0C21-03577DEE6C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7B5ED6B-1968-DCD7-ECAE-D3F3918C82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0593030-945F-2DC8-628D-C8EA4B824E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79CC91F-D715-2BA0-8008-969BE97449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1C69FB0-0573-6E42-F93C-DEDBA04485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2C6A26B-267F-26FA-4A4B-37A8696DFC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CAD9999-8DEB-7978-73BC-5BB42A8D16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8B573B-F01B-0F41-E2BF-A61B42BC6C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E7AA3F1-02C2-89B8-88E2-481845E777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873962D-2158-722E-5848-DA5A4F686D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B213A9D-037B-5EBA-3A33-9BD476DD39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202E6DC-4737-04E6-634E-34C268B279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726EC0F-2338-B281-7874-015C6D76DA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ADC21E4-23AA-FF7F-9764-7AC3F1A26C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6AFAD06-4E1B-BB76-28E6-AE21C1985B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84E12-59BB-48EC-C491-4A8472A9CE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D22288-DF77-2D7F-59E8-2A06F52324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5BCC025-E201-273A-739A-0F8D52C270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1750D19-BA5B-5BA5-C6EA-8DD01E4847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FAEFD0-C987-6605-A9B2-689C76EC36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64F6BB7-C018-6A98-285B-33CB649B1C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4925561-0487-2DF1-5315-C61DBFB5C4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DDC9631-5021-4ADA-24D1-02157AF435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C5A9E42-8301-4B3E-8DE5-6205E8BBF3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D98A09-606E-4361-E4FB-42127CCB55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54327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all the inhabitants of the land</a:t>
            </a:r>
          </a:p>
          <a:p>
            <a:pPr algn="ctr"/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7078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#9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4:8, How did they choose the distribution of the 12 men from the children of Israel to carry the stones?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E28D07-8911-3AA7-D4F7-0105F066FEC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8DE08B-4032-A2E7-54C2-A7FA0CC904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A89F1A3-DDE5-D473-3341-83518B8ED7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1BC3DA3-8709-1D41-4BC0-C8618F87F0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805B9C-7B83-5F48-A41B-56304CFD04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C433DBD-23E7-D75C-611E-53CE4868CB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844DB82-570E-6344-5394-16FE8210B3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03B432-E5BC-862E-299B-7051F8E80B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B7716CA-1D64-0A8F-0DD4-27F2C6151B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2549C9D-9A03-0C69-D854-A7C2D15E68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B4F353-559D-A4FC-8E92-28013A6287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A37517-BBE0-0223-B387-A716A415CE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65A2602-8A9B-2498-BCCB-EAE45383FC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A7026A6-D9AB-E632-23CD-0A8C5B3C21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EB7BE6-FAE3-8D29-3509-4BAD2825BC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655EC6F-F9CA-0077-6AF8-03643CD032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6010AE-EA8C-AFC2-84BF-F3E8B9341B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4BD18E-272C-E3E6-B544-C48106728F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24BD212-4C1A-0B2C-AC44-5F812EBEE2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2DEF20-7A5E-6254-5E98-037C2C376F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FB976EE-E3E2-5CCE-01F8-06D851163D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7C4DB14-7154-4011-DA9D-6EB95F4B7B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6B725A2-6E91-1474-11D1-DFA27FA85D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A3484C0-89D8-FACF-47BE-E79A73C39A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7884D81-25B6-CC7A-6752-DE083E404D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C82EA1-DFB8-6EA5-09B2-BD15E1DDB2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0B2D003-F78B-2086-B531-084B40449D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4F71E3-1684-1294-045B-DD286FB077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957E369-6051-CB80-628A-E1B97EDA51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5567E66-F709-39CC-DA42-085CF9F494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84B4D3D-59B8-3F13-50C3-3F857F9088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96917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/>
              <a:t>the Testing Begin</a:t>
            </a:r>
          </a:p>
        </p:txBody>
      </p:sp>
    </p:spTree>
    <p:extLst>
      <p:ext uri="{BB962C8B-B14F-4D97-AF65-F5344CB8AC3E}">
        <p14:creationId xmlns:p14="http://schemas.microsoft.com/office/powerpoint/2010/main" val="310669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according to the number of the tribes of the children of Israel</a:t>
            </a:r>
          </a:p>
          <a:p>
            <a:pPr algn="ctr"/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4651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(2pts) According to Joshua 8:3, Whom aroused to go up against Ai? Be specific!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2DB0C0-AED3-2D4B-C3AB-E4EDCDA82381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92BE70-3BC5-1244-F68E-856E4D05EE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D08A42-A759-DFDA-A9BA-C6FA6B4B33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C77FF2-74F7-41F8-AACC-7A6259F6B5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FD960AD-3984-0BB6-FB2F-88BF47E69E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A78262-A9F1-9724-BF3B-DA9D06CF72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FB28997-A692-23A5-41FF-E5FCAFCFCC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C15CB5-3688-3D1F-BACB-88C1C660FC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35EEB24-E929-75AA-35F2-EA89E2AD85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BE581A4-ECB4-B878-8A0F-4EE389C19F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99BFB74-D4EB-3999-C577-C8AC9B9D67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C4E4007-A1DE-403D-4B1A-6C84EB18C8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35DC1C-92D9-5E22-5FA8-1F6F47D0B0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95C2D93-7B86-4F33-C69E-A6C6C70D57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D4440E-7831-E6A8-251D-0BFBFCC501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F17EEA3-8403-3CDE-544B-C086F76526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411922-9883-BD25-2A11-CD97E8510F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7C7BE77-2112-5B56-63A5-7A8847AC68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F6C91A-15C3-3B94-769A-2B3746EE64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26E6EC2-2BB0-759E-1603-04A1626CAD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35CE79-A9AE-76F6-C5F8-5D47D07CE3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18D20F-998D-0288-1B74-81777A37AE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B808644-2732-C2D9-DFE6-7593EC69C5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C9FB48D-7522-F93E-3618-A2F48E6C89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200CD70-583A-8D0B-FC17-058AA48560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EA0158-8C08-F811-79AE-0575F5034A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010ACC-B536-7E56-4994-A2926B2CEC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47D8D6F-0BB6-3F37-16BF-90F589734F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16080F-CE50-6B2A-0294-29A65FC3FF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F32D573-8FC7-4A46-69CE-E406751280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9E1634-9F00-9272-29AE-C852074843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28007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73252"/>
            <a:ext cx="8859187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Joshua, and all the people of war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78171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74" y="1873252"/>
            <a:ext cx="8515798" cy="456141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(2pts) According to Joshua 20:6, Until when could a slayer dwell in the city?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59758DE-16B4-CD56-D9C5-8A897A97874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2E924D3-8A7D-79FA-FD19-901466FDA3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DD94511-F9CC-2C3E-9A85-6642F368AD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FA28B68-3ECF-414B-1B49-7D3F3A42B0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AC57E32-5FB0-885C-58F1-22226C5EB4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EE5F1F-FD12-41E6-FE36-A863AE0D79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0B91387-5A48-4147-6086-7F61710A8C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9FAC9A4-4143-A8AB-8A9E-EBD29EEBC9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0F19521-2ED5-8469-47A8-6266188D19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8B7AAA9-9039-F14F-BCAF-64DED18346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7942914-E48B-2589-F2D6-1BDCC452D1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EDDF411-E4EA-0729-F23E-7AD295601A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BBB6FA-72A5-31C3-CB21-A219C86A98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DBF75F5-D4CC-94EE-4CAE-7B58E32639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020D2A8-539B-2196-D452-475BFF4A2A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74762AB-F157-065C-6926-DC1C52EB7E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02D4A6B-6673-B907-3602-F65A4707DA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BC675C2-EF84-D5D0-12C6-9B5C31A60B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0701B61-30C0-8FF3-84B6-85A7B29C70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A666DC3-3E04-DD0A-BF1B-D1FEC58A45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2599079-CE3B-B9E7-A7A0-A5AE16438F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0C5D681-FC20-9D7A-3E66-E045642B7D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836C825-F73C-9AD2-7996-A151ABA64D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EE715E2-8745-6DD2-6855-CC7D2D3218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4A4CA00-773C-8298-9724-4B0B486196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486E0AD-AE90-8998-9DF2-02208DFAF8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C6E7688-1FB9-4E77-8B51-25555C8BF1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C2A297E-14EA-03E6-8E50-797B5A8C44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701D8B0-B99D-116A-AEE5-621BD3FFEA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D70C918-ECDF-C794-29E9-4E3D9E74A4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29DDB72-1103-70AA-3E7B-F875DA25F7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12069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73252"/>
            <a:ext cx="8859187" cy="4561417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Answer: he stands before the congregation for judgment, </a:t>
            </a:r>
          </a:p>
          <a:p>
            <a:pPr algn="ctr"/>
            <a:r>
              <a:rPr lang="en-US" sz="4800"/>
              <a:t>the </a:t>
            </a:r>
            <a:r>
              <a:rPr lang="en-US" sz="4800" dirty="0"/>
              <a:t>death of the one who is high priest in those days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11890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5:5, What did the mountains do before the Lord?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B4592C-4F74-21D5-B52B-7B7883C4388D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2B9D30-14B2-8CCF-0778-577FC35E18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93FBCA-CF9A-B789-1604-C7F610260B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220814-12DF-4637-4FF3-0839BE6195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5050CD-CCC9-57C1-3901-3E9D595B25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47ECE6-37F1-7920-BB36-9C51B5C033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188A08C-2EB8-415B-A76F-D8ECC48BCE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6806F14-D3D1-B391-2F9B-5FEE827E9A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DE9AE1E-1136-8D06-B82C-BE9F9C7B55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9EBADE1-5B31-93DA-BD19-0AE8054AA1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6AC3D8E-023D-CB93-A36D-9A491C7E81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BDF4C8-1846-7240-67A2-E0B0AC568F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2ECF90-192E-3371-0C59-64E1A24768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0E92C1-0814-D71F-3765-A5923759DD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C76DA4-194D-30F7-5970-5DBD62EE70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612790E-9C4D-8E9C-433E-FA4D9B0A04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E978BA-D6B1-28D4-EAE3-87E8778AE4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B52DA09-0D03-8CD6-07BC-F481F5710A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EBB2738-EA25-A6E0-6534-F864CB1A78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0A43CFC-C81F-5AA2-889F-0ED2FB538C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FEEF599-E4AE-552B-BBC5-20198E4A33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828824D-9CC9-E851-736F-8FCB652A85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E546693-014A-F843-26D9-8946337860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A1C9019-D4BA-B551-E4E5-F3EB10CC56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69222D9-7BD5-2B60-F256-7DA4B20426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EFCB0AC-B607-5C65-6CE0-7D912BF3BF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EC3264B-11DB-3D9A-EB05-21A89B919A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85698A-44BB-2F4D-FDCE-D70CD42238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FDE5E9C-7426-49DD-BB70-2C8F93D1AF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ACFAFB9-47B5-3853-99E8-81F8CBE8AA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69E6E4B-9A10-7724-763B-7595F2DF3B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22349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gushed</a:t>
            </a:r>
          </a:p>
        </p:txBody>
      </p:sp>
    </p:spTree>
    <p:extLst>
      <p:ext uri="{BB962C8B-B14F-4D97-AF65-F5344CB8AC3E}">
        <p14:creationId xmlns:p14="http://schemas.microsoft.com/office/powerpoint/2010/main" val="4176787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(2pts) According to Judges 14:2, To whom did Samson go tell to get the Philistine woman as his wife?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633EE3-720E-3C05-E7DE-A05DCBA4807A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07E6E1-A161-BD96-CE43-A87F988314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29F181-4746-DAB9-D657-A458505292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2A48C0-78FA-9E9C-D40D-CACD763A14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CE3A8E-3AF9-45FD-DCA6-AB33669DFE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6F53E7-9E8E-0000-5552-79003984E9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748B7A-8F03-C21D-18F2-10355DD9E8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483F11-2035-CA38-CE8E-BC2E748BE8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8361504-4D3C-B4A3-EF60-9F20747556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E221D4-A25A-D50E-AF19-D5C5F71B3C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50B9C71-1169-2FFE-E227-FEA328D813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7A4CB5-CE96-6F34-1B5F-8DB70BC33D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2931A1-9B4F-3107-2A30-C906495AA4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FC55413-20D4-36B0-29DC-101B3AD7D2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5FCDB4-F675-873A-CB93-37F3B26731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C6589C-96EE-98AA-0964-138E2AD144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8EEFAD3-867E-28E8-21CF-36CC776029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2F4E84-E430-E8C9-C104-EB7C61AD20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EC2859-4B73-5A8C-8528-5723AC602C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84263F1-4638-8CE3-9F9B-8DBBC80996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115E2EE-598B-1E3A-8BF4-6FC4E4D086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32AF202-3E41-AA73-7D6C-E88C8786CB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44DBD73-2345-90C1-33F3-1F1BD5A127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8D4045D-2BA9-30C1-EE92-7B4BCA3EF9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822036A-F1A8-DC5B-6E66-B17AEBA245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6E2847A-2791-7DC1-E3A3-FE85312C11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B44D76E-571A-0FB7-AAC2-7869944C70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C0BDA05-F235-88F8-D68A-985225F3EA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E36DF6C-A303-9247-F312-89E35DBD24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7486CE-9F8A-E55D-2AE0-3C1D8A3715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F338BEC-C666-59E7-A477-6B3E61FA57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28548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73252"/>
            <a:ext cx="8859187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his father, and mother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5396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8" y="1873252"/>
            <a:ext cx="8937782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(4pts) According to Judges 8:9, Fill in the blanks, So he also spoke to the men of _________, saying, “When I come back in _________, I will _________ down this _________!”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919B1D3-4D2F-3724-ADA0-A12C166FE3C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116F2B2-4983-FC54-1A80-D447C90518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6EA6E2D-06A4-803A-CB0F-8DC8DF0F16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1087C4-43B3-FC56-2B35-C40FF1D968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BEAFA73-DE11-A53E-D3DB-4B0263DBA0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4776BE-89CD-F047-13F8-2DFF6D8396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9BEE7F5-9F1E-12A2-B728-50AF13E5BF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7F30020-AFDC-4423-FFC6-D01930EC57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5399A4-1A28-C0AD-C89D-209D59B11B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88C579-80DE-641A-F125-A7AAA2D7D0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3F80E8-5F11-940E-86A3-38424B389D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E15475F-1DEA-7007-4C5F-C3266168BA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F9961B0-E05E-A62E-06E3-45A5799AED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21CF9E-56F9-8F9A-6539-1BBE0893D4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B77C0B6-807A-4614-1FDD-1D72CD8A29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622265D-AB8D-8F83-A327-C8D9EDC36F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D1D08C4-9411-6F76-2EB0-02154E874D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B743161-CC7C-6B67-2D94-A7A896A4BA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32A501F-1127-D49A-B093-A5E0D37E7E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4162859-4E04-91CC-B44A-A843232E27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DC0CBCB-59F8-EC74-0A32-43586895D9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FE6F148-E934-D256-3273-065517EDDE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BCE659B-6B50-1E66-C66E-3DC1042C11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5133311-4072-EC27-F559-434E665347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ABCFD7C-2712-E534-DA8A-4E2114A0DE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1666B03-ED8F-D9C1-D0C8-1A52CFF6E8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06B6F3D-C194-9720-0016-B2937046A2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429C3CE-CB78-0E8D-DCB1-3DB1965AEB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8F80880-7820-B5B1-7C2D-3703568338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11CAFA9-674A-5084-434B-72DDDC6986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1E62DC3-7CD2-CFAE-11AE-7B9E8D89AA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A327F8D-DECD-5D15-61CA-A97D431F05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EA5E171-5FCC-2D9D-A756-07BC341EFA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2B3E72D-5A8B-BB29-111D-509276C23C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62D1A06-22FD-00EB-B191-A9664F1713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68979A0-45CB-A622-0983-2D27B77355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0EA9D48-23A3-1698-FD35-09BD97E3BB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B3492F7-472F-22E7-E449-6C12911067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A84E348-D2D5-62AD-6598-D46DE84C67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08B5C87-7F88-FDF4-CD49-AAB7DF5AA8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0B10621-C0FC-E123-7190-0EB93400F1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38B3A28-99BF-2C4B-8FAF-643DB17A18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56EF3AB-5AF5-CBE8-5D7A-4CE4E568F6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59AEA5F-3D41-71EF-D3A8-1EAE861972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0896F15-B5DB-8554-ADFF-BBE3D5607E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D006B29-FBED-222E-968A-382019AFBC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239056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9:1-2, How is described that the kings that gather together were going to fight against Joshua and Israel?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E14E9E-39C3-08F0-5070-2E7302308D0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B985FF-D6E9-E1F9-B27D-43B515A4C0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C0F241-7A97-84A7-EC95-2064C6554C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49F108-2081-7B55-37F4-6F9ACCDA76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489F03-9C76-71BA-0CB3-D56B34360C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F87550-FE4E-D3A7-2F27-F1CE8E9A7E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8DF9DB-DC98-1A90-6DDB-7DAC179D21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190B62-0D76-8D1D-8706-DFF388D323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6C42B2-31ED-0789-44AB-32116D6170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726066-88AB-87FF-C07F-F2193FB7B9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DE8AAF9-D4EE-F1FB-5068-12EBD078C0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23C1891-62E1-FABB-CD6A-5202EB3A38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80555FD-CA58-FF39-E280-57C590BA91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F070839-90A3-9511-6E00-75A9CBA967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E91C3B8-2544-30E8-7C5A-53C09016A4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EDE6CE-893C-F544-3C82-D0640463BE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22C791-0A1A-86D7-057C-7AA508C0FB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93AA630-0D1A-9A24-1CF4-AC83DB8D96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2798E9-4787-D047-B6AC-CACCB68F49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86ABF9-87DC-9219-0938-1ADAC22109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F2BDCE6-63AB-DAB2-1F47-CD08576F60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EE2662A-8EDE-98D9-7ECE-705EAB4C86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7D586C9-5034-A66E-C179-97CD7E08F6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C17BF12-BD83-833C-8575-8AA7F42718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2459DBF-15D5-779D-924A-AB1D6E560E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F59C3B0-50D9-3E35-F0EE-0AC097BEB7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05C4C10-F35C-13BD-CBC9-84DCA2E305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132FD19-436C-4599-EEB7-FC1E6FAB54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FCB20DE-0916-1BDD-8E50-FEA58B0575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0423908-DD90-026B-A46E-57188CC86E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17E8559-D577-5CDE-8EE5-F17BFE3E5B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73179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3252"/>
            <a:ext cx="9144000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Penuel, peace, tear, tower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34910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73252"/>
            <a:ext cx="8803450" cy="4561417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(6pts) According to Joshua 8:35, Fill in the blanks, There was not a _________ of all that _________ had commanded which Joshua did not _________ before all the assembly of Israel, with the _________, the little ones, and the_________ who were _________ among them.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076A3F3-7F1B-836F-48F6-4E4B9A7A2DD6}"/>
              </a:ext>
            </a:extLst>
          </p:cNvPr>
          <p:cNvSpPr txBox="1"/>
          <p:nvPr/>
        </p:nvSpPr>
        <p:spPr>
          <a:xfrm>
            <a:off x="7810736" y="207274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0C3B85-82A2-3B36-A1B1-088D08F0957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1AFEE7E-A949-92A7-849F-D9940109BCA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21DD452-F16B-7901-1CF1-1107314ACB2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7728C59-DDED-F13F-0AD9-3E99FBFB433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56E4B5-6FC9-BADE-C114-A73EF86EABE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746C377-9A1F-91EF-C645-65BB9654485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FB70217-52F2-1281-F1DC-1AF4CE90F02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12EEC51-EB42-093E-0F2A-7194F38A8C5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EF9706-9833-B7C0-E491-D13C443601D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E03D877-2FC0-11C2-F5F1-38695850CA4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903C2F5-0561-6B58-9F68-163A6386A47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4A17E4-AF32-9B33-69D4-8E1BFB5E527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30FDEE3-2CD1-CC7D-F31E-D21E1ECE04F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75C44E-BBA1-2E2C-A2EB-38A2D7C1A03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E51258C-991E-6338-55FD-9BB91EDD433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13B729A-4E71-A25B-8B69-91BAB23CF7B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214DFC4-172B-A3CB-BE50-B0EF437B4FB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7C97805-7696-03F5-78F0-D277EFA0CF1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D9C5102-27CD-CF11-0CE1-EC23A3343A6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043133D-E1B4-F644-A906-E58C262C30A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2CDA775-8031-4858-519F-62D91025563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212BC0-1680-53AA-8482-369A770160B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6A402C9-C625-B76B-B379-A4043B83553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989337F-6F99-AB9B-22F9-ECA0C521B38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253B4E4-358E-DAA0-805A-171B2D4A224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C73A1E9-AC0E-5F05-7488-0BD317F5CFC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382B1B2-36C1-DDB1-9917-DEA13B41ED5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494230D-68F0-E1DF-96E5-71F35915125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DD8CF5A-005F-916B-FCEB-D54D729BE48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A4C1711-97AB-B164-C4BD-A474FCEAD7D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9524623-5779-B01E-7B47-51910651E0E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41EC528-AF31-91CD-36AE-056FC022908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744729C-2860-7A26-1F79-A9F978A788D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7055A4C-B174-B531-FA15-97A36CC264E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75D1990-6044-F6BE-39E3-48741F90ED8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426453A-24F3-BC03-C1BA-1CACC08BA57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2D8C481-7B24-9893-B97F-EA7CE97A5F1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22E985E-BD8F-635A-F2D3-F0197122E8F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11580AF-F04F-610A-C764-E9C0C41BDFA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5832A22-3D54-35AC-0899-4CA08A3FD10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D5271A9-8DE5-35B1-75BE-49A8490CF81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FC33E2E-A00C-C737-D051-8C1D2820C1A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5F5B706-6B74-3DE8-B961-80EDA5E3447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93A0BD2-3F9B-4AEE-5DA7-BBDE62F61FC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203AB1F-FC05-35F0-E6CD-A8814FF995B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97A36F6-9F7F-93DF-0F02-676CF6987C2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A3BC92F-4960-C50A-0E35-D5951E8245C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EE1820F-9F4E-74F6-4A73-760B2BCEC7E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82319A8-4D6E-720B-1D60-1A9165E64D1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6624FFE-953C-61F2-5FF3-CA99A3596F6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5C47223-5976-213A-5D51-E498EAD4BCC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87F69BF-D2A4-22E5-CFB7-5A606974E9E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54419FB-E764-D6E6-31FF-36AFEEB5F0E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4851DC9-DEBF-8DD6-EADC-B412272AB0A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3355072-86F9-1198-C4B8-DDB2BB21B32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AA0E26F-3FDE-369C-6D3E-4A3E7A3C29A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6847C12-B699-5F72-E331-7EBE9FAC196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7E9338A-7B19-4249-34AF-0E8681122C6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68D11DD-CCE4-C057-4D09-E3BEF8AF042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A602F5E-DB7E-F754-3773-0578535410E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419135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word, Moses, read, women, strangers, living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358492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#16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20:2, Through whom had God talked about the cities of refuge?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B8FE70-8A5E-613A-2CD4-B16995BAE55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B80C98-ED45-DC8F-2DF7-76ED32A20D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D6B1EA-B57E-A922-0094-085BF63BB4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3507843-D407-16D9-C4A8-82A9DCF83A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2D03060-6EE0-F166-3229-BBF31B5838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9F8DF9-08CC-00BA-5312-8EF604CCAC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E6D1A6B-8848-612A-1C0C-A09C477BA1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53F4BC4-5053-DBA2-EF07-FCD9C66DBE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CDAB9B-7E38-1149-4F69-F7D1C4C365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FAA9BA-4EA9-DD92-ABFE-81B0B63799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9D01BC-2D93-3863-1446-4FD6281566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03B71D-5768-568D-72CE-ECD26D815E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5698DB-5EBC-8411-743E-758E355D9C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11244FC-8413-2084-204E-7ADD031B50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0A1750-896E-66BB-296C-4F37758F76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241E37A-02A8-3A07-0A52-D281E12C5C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EA078A-9A5A-02B4-F537-A067FAE1DD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16E3675-60D6-11FB-B205-CC17201154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F5E0DAB-F871-6043-E002-02C22F9027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8B6AEA-FAED-72E5-45FB-AD01D07F22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A974C77-BCFD-8677-8FB8-C135249646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E06A5D6-223A-3CF7-D9BF-17F60D8BF7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69D3724-43E6-8AD7-D690-084952F617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BA9FDED-0373-5E00-6EFF-EF43F3375F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C5D9CC5-8B7E-BBE8-BEF1-7C339347D5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9AECF5A-604E-A234-6878-61D102E7B4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752B55F-8DBD-36DB-57B3-3A30C79CA8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D94D072-47FA-CD9A-468A-58EEBB3131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A8023C0-4F6C-3BBF-1955-F14049B0E2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ACC5A24-83FC-DDE8-3ACE-C46B278AE2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51D2218-F64A-AF4A-95A4-11BE499866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98484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Moses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59195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8" y="1873252"/>
            <a:ext cx="8937782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(5pts) According to Judges 3:16, Fill in the blanks, Now Ehud made himself a _________ (it was _________-edged and a _________ in length) and fastened it under his _________ on his _________ thigh.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BDF6654-EA07-1D15-768A-DE505B96FEB5}"/>
              </a:ext>
            </a:extLst>
          </p:cNvPr>
          <p:cNvSpPr txBox="1"/>
          <p:nvPr/>
        </p:nvSpPr>
        <p:spPr>
          <a:xfrm>
            <a:off x="7810736" y="207274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565DA73-6E4E-11C7-84CA-A991DDBE91C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561E35A-A99C-9A9A-ECD0-D363D0663F5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453B1C6-90CD-F40F-27C1-BD34EDFE385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5D30411-5B2D-8331-911D-39D13990D34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AAF8850-F11C-B8D2-C5A8-D3F1A96B202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AE942DB-2914-D055-6DE5-06B5BB42CBA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622D66D-30A3-E143-B9B5-66B7D81877F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249BB6E-2CCE-353F-49F2-D2F015E71BA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349FFF3-FE7E-738E-FB75-810D6A181F3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04B6A18-99A3-7558-EC20-305F7F572F9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12BEE04-3FCE-FEE0-8030-AC06CFE2162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09A9514-FAD8-AC4C-639E-6C582481F8F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64105F3-7E1F-D99B-B512-3BE5FCCA7E6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BB10BF0-147A-A274-EB14-87D1704C98D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9CFA3A1-E531-007B-EA20-E5C0D634654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629109E-D7CD-C308-85C3-34326B25365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B0554CC-8635-1D8B-CCD2-8E0E214B557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196E9EB-68FD-3FE5-163F-55232CE3C0A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571D3BD-DC35-67E1-8499-667E81955E7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AB25EFF-C0A9-638C-59AD-2B5D4B4004B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12DAF78-37A9-96B4-C4A8-5D851FFF8A5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54CA28D-B058-39AF-75DE-88A25FC901D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1FC5967-DB2B-D642-5413-ED25E2DBB56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55D10C2-79D8-289A-1DED-3E248067ACC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3699671-9E5D-8CEC-3995-53B6E77097A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1EE1901-B653-D0EC-DBCF-D1E63B6AF4B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F859397-1192-952E-B4EE-D631281D150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98EBD94-CA0A-4220-32C5-243E1931777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1C219B6-CEC6-FDF5-4E79-F80F64D2875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32B6A2D-2679-9EBA-2C14-8B64E817D8B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38CA39D-819B-401F-096D-47DE0D59887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AC2C861-CA09-B7E5-3700-0D4E2D87FAA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7C6B2BC-AA9D-5E97-37BE-5CC0AB59A4D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6560BD6-A021-9FCA-DCCD-D872D2D70ED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6175678-5FC8-9723-4073-537A5067B11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8C942DC-2638-B0D1-B3A3-FFFC960112D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068E0B2-493E-E560-8F1B-45806E9690B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1D31578-1538-E24A-27BE-F5A2600C98C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C5B9E28-29B4-A7CD-8D2F-663180DB945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153AF52F-BFE3-5E4E-FE1F-A37D9BABED0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9781847-6932-123A-1124-873AFEBE180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00A6B2B6-0B61-0BC2-3E9D-821EBA898EA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C5C89C8-A000-1FB7-D853-6016E8B7526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6B23291-1B2E-D401-4DFC-F468E5CA7C4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569D19A-3404-E87B-0FE0-F422D3F4156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10B2BC05-25E4-DC70-D3D6-AFD95D31FD1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51C1A834-FABE-3098-BE3D-005186BC007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B97369D-28AF-A383-6356-B6AE1F7A432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1C8877D7-4892-7081-83DB-59BC00532C2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915DC1F-BD30-1253-5AA9-8360CD81F40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A21B140-A7E0-A0E2-FF61-6C038C87735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8AF6760-B377-508C-8F3E-3C5430C8424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1AD15A6-E69C-AFD9-7D39-B1898F380E1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D600CEC0-3837-969C-D75A-0145ED75E4C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A5BA4B3-2F02-D29B-800F-3AE7E79F979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74638B1-7EF4-D47B-39AB-EA3A3CA4E9F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79C10A6-A9D5-2378-281B-EC202EB3427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CC4CD93-E48D-C259-1741-D8B78F6CA55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9BBD0913-A770-0E9A-223F-38744A76ADA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40499FD-9146-402A-8051-48C75E5BDAE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81343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3252"/>
            <a:ext cx="9144000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dagger, double, cubit, clothes, right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510475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#18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8214" y="1873252"/>
            <a:ext cx="8475785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(2pts) According to Judges 16:5, who bribed Delilah to entice Samson? Be specific!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088979-4139-AEBA-0E16-9FEF3D1C2D4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92B878-4D07-CAFE-03C7-EB7261A688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05E662-A398-8283-7A71-AF1288F6E7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8DF293-D87A-E339-4A46-752A54AF1D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D904B2-97B1-11C7-50E1-04B3F8B612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80ABE1-0C46-E339-F757-445A9F44DF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F9835E-2BCF-CF82-7249-4EBA537075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27D99D6-3D3A-4A72-91AE-EADFE953B0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8A0DC3-1760-8E9F-30D1-E809EAED60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451E552-76C0-DF16-9698-7571C75982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2AAF4F-165E-8A71-C587-F6C51A8EF8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D5DA058-9E2F-74D3-00DE-E8A8110C5B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C37319A-3AD9-9245-B499-90524E5462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0BFF26-6A94-85B2-E620-48A155A738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538E29-B3EB-72C2-1486-4001AA477E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F7924B-8F46-4AC9-AAC2-26DD1F11B6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216CEF2-B23F-40BB-D021-D2F5158CA7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2614878-085A-B03B-254A-5E45AA62CE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AD73F71-2B99-DF72-43F1-9854AD82EA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86380E9-5758-E563-7E1A-189FC6AAD2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6306EE-AADF-CA3B-AF7B-43626B636C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5688BB-D516-3319-2856-738A43C627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40C7B9E-E610-4DBD-F84F-B5E215A99A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F661A65-B0DA-567C-1C2C-0552FBA04C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064535D-EC84-C099-8FFE-41B8DD83CC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4D79ADE-12B9-28C2-D358-B03E23DA4D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DB01A94-9F6C-E9A3-BE56-FD797B367A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66A01C-EE1B-36E2-CA9F-A53D84782E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4F7E478-97ED-035E-BEC1-B0775A5A86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3A2661-EE51-A578-DAF1-D504C545AA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9EBE413-8683-D787-EAEB-D7A4EDA300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20645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73252"/>
            <a:ext cx="8859187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the lords of the Philistines,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92466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#19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3:1, When did Joshua set out from Acacia Grove?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B9CFCB-2431-62DE-738D-B6B40AE9DAD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EA2DBF-9C80-9474-E1B4-978E1EADA0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19A19D-460E-AC7B-59EB-1E39B71D04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AF23D7-4B27-A995-60FC-BA1F04D78C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7EB567-372C-90E0-A2A9-2421653F92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FE8A60-7DA1-97BC-3FC0-017066D8A8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CD3DAAF-BB5A-EDC1-EE31-9FF67BC8FF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50F2EE-5D98-2880-C5C2-09B23D65F3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3E118E-A90E-D78C-5EEC-0536D1DEFC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5BC5E52-C16E-8164-D7B9-CDEA23340B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A533C1-0823-BBBA-CCE3-DCD689F4D8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3C2CF73-7EDE-9E0A-969D-FD3D0CB75B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0C17C11-8C1F-CA73-EF15-4C175E2E0F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792DFEE-4EAF-7605-21A4-D99AAE0C33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A590B4-DF9E-8588-67CB-D57824D105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EABAAA4-4ECD-9349-8A58-4987F788A7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E4F0899-C882-BD38-173D-3D343801C7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8BFDB9A-177E-28E8-4650-AC34AB7773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ABF2D27-EB93-A49A-A705-E29730C4A1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CB29049-9090-A1F1-8B53-1DD083129F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954E05-3E3F-0B80-472A-1A51C198DD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E8BBB76-FCE2-E4EB-B58D-7A17344B08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C47FEA-37D3-A20C-24F2-73FC8368D0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D47D21-4CAB-5C48-D63E-1E8765D1CA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A677F07-9715-2A34-2D60-EE6ED4C897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291C90E-9D7B-56E7-2F2D-074AA7DF27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24BF5A3-9F0E-7D38-8412-A8D042FE0F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6473B4-4B27-B7EB-941A-014CA94D74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F508C20-3F8F-2B0E-F3A7-32C5A5145A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87F422-4E0E-A6AB-4001-C92B43D54D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6892B1-5B11-D462-A6A9-5639F738C0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34916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with one accord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136934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early in the morning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941034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73252"/>
            <a:ext cx="85725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(2pts) According to Judges 14:18, when did the men of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Timnah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need to explain the riddle? Be specific!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A10191-69E4-E3BB-0841-2C7859685373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213A55-206D-8CF6-17D2-575D20506F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3A5DF0-539A-AB12-D800-C740CC65A2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E835D1-0C20-0A21-7DC9-FC18AD7F40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FF3FC9-ACE4-4C25-729D-4C1DE17749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4FACC1-CFFA-D151-C24E-2F0848E28B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5A7BA78-C773-5274-7A00-182D7CE495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76D4E4-B3C6-5195-981A-F52B90237B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F07E10-F8E3-0E8D-BB39-5277E0FBD2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B1C5FB2-61DB-7F8B-DCB0-F2F73B4551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2F988B-4460-FCDC-45CF-3633386D45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C2000C0-FCE8-4211-214D-913ED2E37F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D47FA07-2E50-05D3-3A60-6696BF1670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DC5AAD-C388-74AA-7377-06AD510BBA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DBD1FA-0949-0410-F750-378AF055E7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D7F6BBD-A850-4F12-B456-BA6A29E205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E95D33-8F73-949E-EDAD-5C62BE7227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D01271-4AAE-F925-4E4D-D6EE3AB984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E32347E-8AE8-4DB5-B252-CD6AE46696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A1BBB9A-2495-1EE0-45D3-2A70C8527D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04AAE9C-AAD4-478C-265E-D4A4290ED0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A5E46C-AE93-6122-87BA-ED6E2243D7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E92630E-515E-4203-9EBF-A704310F0E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4E9F991-CBA8-C981-10AC-DFCC2E2B0F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A509863-4880-A33E-2E19-8DDAFB3390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218F0DB-FADD-44EE-C17C-73B5E80DE4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87EF5DC-7F1C-07C3-A0F8-16C3586DB6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40592D4-9480-74D9-64D4-AA53F62276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EAFA1D-0417-1268-00EA-5022F7413A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4C9BA4F-F048-F444-9D83-80702662F0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44CBC5F-7B5E-6C28-1746-E1616B2D91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16143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73252"/>
            <a:ext cx="8859187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on the seventh day before the sun went down,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199444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73252"/>
            <a:ext cx="8881872" cy="4561417"/>
          </a:xfrm>
        </p:spPr>
        <p:txBody>
          <a:bodyPr>
            <a:normAutofit fontScale="925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(8pts) According to Judges 8:21, Fill in the blanks, So _________ and _________ said, “Rise yourself, and _________ us; for as a man is, so is his strength.” So _________ arose and killed _________ and _________, and took the crescent _________ that were on their camels’ _________.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682BD58-9505-3142-AF7B-478C95243D8C}"/>
              </a:ext>
            </a:extLst>
          </p:cNvPr>
          <p:cNvSpPr txBox="1"/>
          <p:nvPr/>
        </p:nvSpPr>
        <p:spPr>
          <a:xfrm>
            <a:off x="7810736" y="207274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8088F1C-C831-511B-03C1-43E0A933C40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39D19DF-91AF-6506-C0A2-DB5CCFA0CE2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E0CAC6C-CC23-F4C8-0596-15AF7750E6B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0965781-4EA6-51F9-BBD6-0CDC144E4DA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C582A72-474F-02D4-4766-CA8EC3D37CD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93F2D18-BC4B-533C-F730-C1FB0D4A9D6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5071424-4D66-CDC3-D5C2-D14F9EF05E6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ED3BAEE-4BF1-9E19-627E-DBE5CAC8156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87400A1-C34A-8429-BD7B-A633F244F19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BCB74A7-8A97-46EC-19B5-27F630D00B3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C0225CD-DC61-0E1D-BABC-4D1FB742BEB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238AC89-ED19-4D51-96F9-41FAED14047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833F9DF-8EB8-FF6E-A3A4-0C745AD5E7C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910BC5D-1D99-6423-6D86-DDA5DC7D6E8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0FEEF9A-DDE6-7332-D019-AA87E42830F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9C7C405-9D8D-E631-8919-DCD3BD66D24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C22EE86-1903-BCAF-638F-5A5BD01425E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2F58D65-E86A-9C64-89DF-C232E6ACF7D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82DB1E7-30E5-85C4-8595-AE863D74EBF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B7DA5B93-4545-002C-CE47-B68613E0D11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75F7EE0-8851-1BFE-37CB-0875301E277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A70BFDA-9994-8208-879B-21E8083C2EB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EC5C5080-083F-EEB1-B647-0CE172250BE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BD433DF-3A8D-CB0B-C232-6162ABEB3A8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F8638347-0045-C9AF-CEA1-C279BB6B994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D4BC9DEE-4A0F-6DFE-30C5-9F527E3D583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5F6AED1-874F-4FB5-E1B0-6B964ECA321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1FB4D81-3E22-A320-3460-CE507B8A85D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B1E39064-02D2-2E7D-74BF-8434900E6A9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ECC82E1-9577-4F2E-1A7F-3A0C552C725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E9FF5F7-15D6-C4EE-8E34-BA1A4FA5A4C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FC7F996-B60F-6BDD-6E6B-894BAED7112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5912303C-D316-7B15-D72B-50C80AE4AA7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2E05E89-8D2F-B59A-F312-E3F2206EBA8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58067E5E-6730-1814-7F00-0EF8A8FE0C0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148863B-D89A-C13B-69B2-299F2F9F289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CAF08BF-76CF-F17C-08C3-2A6370D8800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7918C30-784A-FBA1-A701-7E15402C675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D1DA6AD8-B8CE-F5B6-90AF-5E1CA38391E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7185752-7E1F-41B9-0E60-5812AA76B02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266997B-7699-81BA-08F1-9199FBB18B7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AF9EC357-AB17-0BE5-0777-62AA65A051B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06726472-8141-108D-F9B0-ED97A2D3EC5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CE10CA1-CA9E-C628-6FC7-72722768124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5B1099F-8CFA-CE7C-7C1C-F3C5BE25CA0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652FB98-9A5C-F3DE-9DD6-B1E6828DC75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509DD26A-F3E5-B385-6A7D-86266BE21B9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414E7795-9701-3604-2743-6B81BF586F6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5BF05D05-CE89-184F-B728-E3F4284006A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262406B-95A6-BCDF-B2F6-1D3C4F60350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EED83FB6-1BAF-A139-82C5-975A7C6FD8B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0517DD4-25B4-E7D9-8F95-B662354A536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2B9C2DA4-6DB3-3B17-0A06-4A4C9B61380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15355883-113C-71DE-DED3-8B4852A7B63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B6E67CC-5906-737A-DA98-67C45AC5250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BA25204-55BA-BC07-D715-7C87880A960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3A0BE82-1DD4-CC42-C86D-3613508B37F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8A8CB4-8A82-567A-66A0-01904E2CD32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F3403B12-D770-E077-2F7E-CCB3DFB3E69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2B221FF-19CD-D964-2130-EB226897912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45158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873252"/>
            <a:ext cx="8864081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</a:t>
            </a:r>
            <a:r>
              <a:rPr lang="en-US" sz="4800" dirty="0" err="1"/>
              <a:t>Zebah</a:t>
            </a:r>
            <a:r>
              <a:rPr lang="en-US" sz="4800" dirty="0"/>
              <a:t>, </a:t>
            </a:r>
            <a:r>
              <a:rPr lang="en-US" sz="4800" dirty="0" err="1"/>
              <a:t>Zalmunna</a:t>
            </a:r>
            <a:r>
              <a:rPr lang="en-US" sz="4800" dirty="0"/>
              <a:t>, kill, Gideon, </a:t>
            </a:r>
            <a:r>
              <a:rPr lang="en-US" sz="4800" dirty="0" err="1"/>
              <a:t>Zebah</a:t>
            </a:r>
            <a:r>
              <a:rPr lang="en-US" sz="4800" dirty="0"/>
              <a:t>, </a:t>
            </a:r>
            <a:r>
              <a:rPr lang="en-US" sz="4800" dirty="0" err="1"/>
              <a:t>Zalmunna</a:t>
            </a:r>
            <a:r>
              <a:rPr lang="en-US" sz="4800" dirty="0"/>
              <a:t>, ornaments, necks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21159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2:5, what did they(the children of Israel) do at the place they called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Bochim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E78B4D-2FCC-CBD9-BCCE-79E5691890E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3AC890-8AFF-C46B-4CA1-89AD0E4F23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38728E-0256-C3D4-F224-22B5AAEBD4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642F9E3-FC9A-5850-0F00-FBBD0ABEB9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B627395-A7BC-F068-9B47-39C64F92A5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8682E1C-D2A8-05EF-26AF-8C0813E40E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5D6CEE8-0D2A-FCAD-2A69-97B5A7EE5D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E74F15-B5D7-3670-38F9-7DDDD84DDA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2AE82EC-8279-D15E-4574-0EE171C1F6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4FD3300-BD33-F06F-23F3-3B63098409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354FC33-3140-5D56-9A74-B142363DBC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38DA9E1-F7A8-C670-2755-AAE6FFE554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8A606E5-63D3-9817-1FDA-13AB324095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C26210-131B-53FE-BE7C-D477C89FD9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846575C-702F-B17E-E8B5-C81604B423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E099E71-A7A4-F628-353F-DF264ABA2C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0CC1A5E-43DA-533C-AFCC-815A48943C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039599-B8D7-A442-508E-4ECEAE8C97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818F54C-5B59-899D-8A73-357A614E26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3AB2F2-AA9F-22C4-072E-3E1358AE19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384B412-4275-CF15-C668-A499478834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E0A61A5-7C09-468F-5622-45A0FEA980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38DE941-3BCF-D189-0543-912D6C6520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A180500-E6B5-CB2F-30E1-C6D5E69C73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BE7DA74-0CF8-9839-DC26-B043AA8E45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F6B1341-00AE-EA4D-F489-0B6E360FD5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B3E5E31-FF22-23E7-20EF-E63135ED22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428224-3B28-93F7-223B-BDDB85571F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3C65E70-D0A2-C4E3-0C46-235A45C019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684D5F6-0079-FB73-6B1F-6B8BCDD136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3664505-E36F-3277-EE82-CDB72910DE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6582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a sacrifice to the Lord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545089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20:8, From what tribe is Golan in Bashan a city of refuge?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E8479B-4494-EAE5-FA6C-C24C9198BB5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7A575E-BA3E-4EB2-D1D8-6CF2538EF5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6547FA-6F3D-8BE1-D256-2EDAF4E7B6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AE994E8-6ADC-8A85-4E1E-7B70978748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4B6C6E-9532-4734-5685-CF5ACCD0B0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C47C86E-7532-FAC9-F29D-8129754B0A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34F9D6D-719D-A2D8-70B2-FA7953C983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B3F91FB-9BDB-0980-F0F4-0100AA10A9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240F70-F4D0-EAFD-36DD-B566F99859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C391CFE-DD48-6833-CA91-12B92F5D83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A6CE0A-8F07-D67C-671A-99A67C86A4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C52062-1D12-F0E1-FBDC-A00462955A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E7C379C-A418-9B1E-EB49-1353EA3337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E473EF0-EBFA-97F5-56B9-562AA6BF80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F5F0915-CE55-3452-7063-807C4F9600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37CC20E-437A-DEDF-4773-5662E551A6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603AB5-F6E9-0908-941D-E04DD73560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D458C9-9A0E-64E6-E51D-2FD2951FE7A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CE45D66-AA85-3BDB-DFDF-46278315BA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5047EE7-EECA-EBE3-C10B-2B99AA0E36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205F295-18EC-503E-19BA-8A37D300DD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D4C6DCD-A580-ADDD-7529-E63BFBA54C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9D5A474-5CDA-F0EE-1C7A-F059681ABB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BDBFD3-7082-91DB-7526-06E4AFDD7A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3DFD560-EB4E-4C40-6EF6-C3181D9E32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218FF89-C077-F804-C64B-2CD615E3CC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E17CBE5-88E2-5C9F-966A-3B871F7772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A13ED6-E1A3-030D-9789-B6C2039D24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D7C05C8-0529-B726-C03B-597107EBDC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FF444F4-1F90-C6BD-30D3-F6BB7001C2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37890EA-3E27-3A0B-A178-1C423E08E8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14301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Manasseh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374697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10:13, where did the sun stand still?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17A59D-4625-4401-865C-D98D957671C9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7394B-FE49-356A-D5B0-E57936528A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DAFBC4-4C19-B286-9698-2CFD0AF283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0EB1E1-99A9-0DCA-AE9F-017C6C7FBD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6ACBDC-063D-3AA5-4D84-240D31F9FF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434D4D8-811E-BF29-BF61-553E64FC76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52A01B-F3A0-AA52-619D-795CA6E3B0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FDBF81A-5292-AA3B-25B4-4B34C5B87C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40B3AB-EA1D-47CC-DBFC-32D55D464E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5151583-10EE-013E-D8BD-A16FD106AA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6A1039-E3D5-1A22-EEC0-2B1CC263C6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C72669C-B9FD-F70B-DF76-0BFED5118B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138516-7C4A-082C-92D0-FA38F49084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98F8DCC-E2A0-F8DB-A32E-0AC3A6E457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B50986-28D0-5772-9333-D1CB858807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19C8529-41A1-5773-2ED3-C9C80DB29B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66E339-2202-3225-FAAB-FDD9D48652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79C930-403B-1DF4-AAA0-A6F839BF93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9DB9BF5-ABD3-9AAA-B626-6DEC648958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5473E5A-90F1-93FC-1F13-0244D614A0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4DEF656-F788-64FC-641B-425263523C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9A2C077-DE5A-6816-1103-2FBA6D5216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320A5F2-4E6B-C301-A31D-BFD5DE751E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6A82098-D051-1A50-097F-5FB1ADEB4A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05287BE-184C-C971-093D-D6CCD04E92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CD03F1-8588-F866-C376-493D8B0A61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DD2EDF-C354-0AC7-98C8-E87833D22A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2B9DEE-3E4C-9DC7-C6DE-2AEACC3BB8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3923A62-A7AD-C114-6FB3-10B13DAB0F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E142ABB-CC23-4C86-6EE0-CAC05C3662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F7E02CE-168E-0992-6BDC-B025B1B2E2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50325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19:49, When they finished dividing the land, how did they divided?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BAB121-8527-3E4B-54AE-4EC56337E25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7EE83E-430C-791C-736B-6B2A09452E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7AF094A-A135-9626-058B-2422E6BF48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E53D87-7274-37E6-73EA-7C999610D2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4C53AA-8632-D820-A2FF-DA74A29142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9674F0-4C48-2FB3-8A1D-04035E97FB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809B59B-3BF9-2AEE-9CB0-ABD19A1B60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BE3BA63-ED58-99F2-F070-0900F233FC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9FC66E-3783-23DD-795A-25F7FF53E4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DA788F-3B22-714E-9B9D-72240ECDD2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352ECE1-563A-D2FB-92DA-10D6D378D5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9B7AF23-9B81-D84F-2ABE-8146AA1AB8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0EA31C7-BE72-F760-523B-784CEE0427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191F0A9-0EBC-5FC7-B6EE-3D6A98204E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B964FDC-8773-E908-659F-725549F78E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118A51A-A76B-54F3-16FA-5C460634A3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0B101-0058-1914-276F-9BE275DCFE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00FC96-B7F7-5521-F21C-453B463EDE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B18ADA0-5DC8-6AE1-33B3-7660292EB2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0B8BCAB-DEEE-A824-72A4-30A0BAC568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6F61C8-80F5-8CC4-BECF-7A36B63614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7C3E40-C960-8A80-6C23-4F710AE7BF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A91E052-6E6A-B301-E5DE-7568C84A6D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5F227AD-5F9E-7787-A122-96F0BBFF3F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945DD97-4E24-0424-22E7-A35B692F13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20658E4-B41D-E391-E000-D976095BDA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8BC7B54-8737-D7F0-7A3A-680FA50D69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C93ADBE-60C3-A84F-9E8E-1D4C4DDC04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D9BEF0F-EF58-4789-3B11-660C1A668A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08C4526-6220-1881-CDED-2BBD5829D8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DAEEE4A-5DCF-EA6C-104B-7063F1C180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3736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in the midst of heaven</a:t>
            </a:r>
          </a:p>
          <a:p>
            <a:pPr algn="ctr"/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702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3:3-4, Why were the Children of Israel supposed to follow the Ark of the Covenant?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927B19-99EE-7484-15E6-B6A4773A70F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1F967-10C6-5A94-2192-CA4D97F539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1B39534-6168-11CD-37B6-92CA83FE48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9346D1-70BC-C02D-782F-BE071E8D2D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9AC41F-5ACA-9C95-8B32-533ECAB6FF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02ACE40-6EB0-CB3E-8535-7B578BE057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2CDDD5-1227-7545-8E4F-A3DC3C53D4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47EC1A-B0FF-74BF-EA20-023B15BDED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BF378E-CFC9-5736-C463-EE38065E6D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002760-FC6F-95DB-B2EC-8924A01B01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179196-8CEC-B6FA-72E4-1210A087EE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8A6530-F111-35DA-02A5-9F6D63D95A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49C7555-B122-76E7-0021-46747EF296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0929567-C0BE-83FA-AA7B-D80A5C99D1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75D400A-4836-1929-F334-140B85ACBA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C612684-FDFC-D542-727E-FE7FA215BF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C44286-3AA1-78DF-2CC5-4311EB7544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8451D4-9F72-DDCF-C069-C4B554BBBC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34B4376-C81D-5C83-1299-69B4FD5BD8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DDFB469-FCDB-67A7-5DB7-1D1BD45908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DAE9233-4288-F2E9-55C0-E81831E502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D570E4-E425-6AAB-F5F1-4B072D19A5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EF3EE1C-61A3-8BFF-D432-B2324DACEF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4E1A1A-C9F6-A811-B849-045A612AC4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BA13EC3-657D-88B3-1A12-67E58DE9DF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B6F911E-EA6E-029F-761C-444647DAD5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751B196-6C0A-5A96-2283-8A239E662D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CBD5A6-1725-0CD9-BDF4-BE7FE64D2E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ED727E6-D9C8-C6CE-377D-6178D42B87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8E9990-321F-B9DF-14AE-9B1F6B1329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0A393D9-118D-0B67-68F3-C11C9BE726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58933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to know the way by which you must go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278015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#26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9:9, From where did the Hivites say they had come? Be specific!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83BECD-6B8D-09CE-7EDE-0C610F08BFA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59F629-94E7-1937-8273-D3DD7DE858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3E0B7E-7A0D-A6CC-E3D0-79CDE287AE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BC87DC-98F4-C1D0-8DC3-4CE3FA2226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3E8CA0-429B-E88E-23BC-0E4204CA90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60C3C5A-4285-4672-B89D-BD53E2C3B6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561E59-6CF1-558A-F875-C72FFFC974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17CB7D-7B50-CEF0-8E20-680FD38501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FDDC29-247F-931F-FF70-3B7FAAB640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8AAA3F-DC4E-692D-BA8A-608F06CD15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204E8F-1770-E84C-3A36-4F14CB54E9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A5AF86-1E08-D549-79A9-DC0C12A225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2459E68-6979-4E92-76A0-E1A555B4FC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8BC294-A549-4389-9A76-985BC68383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53BAD3D-1E55-277F-27F6-25408A89EA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9A2766B-6245-0ED7-C8E7-479C6FEE10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7F81BF-C47C-A370-0CF5-419E47E232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938F1A-4D71-D126-8C54-1F0F58FB4C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DE7F127-7906-4823-F86C-13295C1D07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1F07B23-7B0E-9358-BBA9-764020312A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00A800A-5202-7F18-5F98-FA89F25E38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3DF707F-AECE-FBDD-94B4-770B594172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0784779-0669-703B-493C-597075E3CA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227B471-AD81-4667-0792-8A45291028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E11D47-7F54-3A3F-5711-8593EAF809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1214E03-FBD9-5989-4D09-B6BD08FE68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EC512D2-3125-389C-4658-38CAB035D8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2F97192-A862-BE36-4F68-6B11747621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20AD546-E982-3B64-D35B-4CA924ECD0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61A6E14-AFC7-C658-2A66-00C05B0E2D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0D995BB-3B3B-4C1A-0B12-7C647309DF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63948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From a very far country 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733274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#27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15:14, what came mightily upon Samson when the Philistines came shouting against him?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F76F4D-E4C4-1519-BC3D-6C306F83DED1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087C0A-C0EF-5CA2-1EAD-9F4DED577B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7B893E-2026-19E0-0E8B-D2306FD891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2EDC92-7435-D9A4-B7FD-02D19DAB0D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3E52BFF-96D1-61EB-D35E-DC4C8738A0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91DAF7-764E-828A-9638-1C4DF27DC2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8401CA-0564-D784-0FDB-33513320EC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0607613-7C6F-AC16-94A8-3828DF7F38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65F818-7C59-6D7B-EBD5-1E912B1505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88262E-DA5C-CD6F-6846-EE4742E2E6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EAE5C7-A591-DDA3-1163-FF11B56AF8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33EF41F-FDCD-E0FA-39C5-B489C98214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7330C8F-D0BA-12C8-3840-ED40FFB4A2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D3A0FC4-6F7A-C49D-8882-7FD04EF977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98A4E02-76BC-0585-5A66-F997D49FE5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DE1E005-ED48-4394-01D5-C25BDB14CD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D4D3AC8-C99C-3EF5-0BED-0FBE51BADB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F800000-E1EC-FF80-7AA4-65FC5A5076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474641-BD06-B2AC-8272-E3CF8E220C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0F2F466-E483-B63C-94B1-53DE00D2E2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BBC35E5-A4C5-A04C-0120-B1F38FE101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33BD820-7846-D66D-2E9A-0220F732F7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40C9600-BDF3-B1A0-725D-1412896822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2AA536C-0F69-222B-B7A9-A59CC58413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E44652-8A08-4377-F5CB-76A7A72FCC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9634D2B-3689-D51C-53B1-6831200A36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533CE9C-4442-A184-AB8B-78B59900B3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9967776-4AB4-FD9C-8806-0DA71BA875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3FF9E2-A636-19AF-0518-288435A15F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EA7C77D-43C4-08A2-6AA0-7D7BD79CA0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ACD01E0-5393-8D0F-B9F7-AADBEF5306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5742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the Spirit of the Lord 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810327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#28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16:21, what did Samson do in prison?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B763B5-B900-E90A-0AF1-08FF76C467C0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497ACD-42AA-7272-8F0A-8B7B46F746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9008B56-A4B6-F32D-BC9A-02355501F0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0054B5-A812-4279-62F3-2DF608424F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68DF9A-3AD1-5FBC-A39D-B640B9C813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955A5DD-378D-E54F-F3DB-B39CB25516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668DC-C8E0-1E55-6FE9-1D1C01CD7D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CF912B-DAA0-8885-79BF-88DF0F1AFA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2F2535-8704-C1D8-7BBE-3DF71F0067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704018A-3F47-126D-7C0A-60EFE7330F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6D51103-903F-2191-91A2-F136259E4A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812573-03B3-7CE0-A872-D4A3698250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246DC6-9D38-C107-8220-615F2EB64E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E7F365-8212-930D-E505-6D6D1C8502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4601E1-0D00-248A-C174-1D4C4BEB2B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7FE0BE6-6DCC-4428-EA9E-97F6C3A613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7F59734-F29D-D421-FC36-08A190D077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FC85D0E-34F6-F84D-B47E-96E6C13B20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50747A-A15E-A170-4962-FBA25689DB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E4225F7-ADEB-B8CD-E7AF-12A0A211E0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FD4B416-93DA-289C-CF02-2F6BF100F9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A93D71E-FCD5-EDDF-A0CA-D2F8C5004E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1DD9508-23E4-8226-6A30-D118D74BB2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4153E64-F78F-3A0E-EC46-9153BD52FF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4DB6C8C-7C5A-3159-7DF2-D61AF1C128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975E929-F6C6-787E-9611-C9FDE691FD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F3EF537-6800-289A-2EB6-4165A8E9AB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5BF6232-FD03-58AE-5CCA-29EB03B1A3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60F4716-4FE2-9EE3-F5A1-979E15D810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4BDDCFE-9E3F-4C69-B2A8-A60C0FD358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EAF4420-0191-B533-E59C-B76ECC1753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14662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became a grinder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281091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#29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7:3, when Gideon told everyone who was fearful to leave, how many people returned?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D2B067-8DC7-26A9-2587-ADEF13227F3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FBFFFD-71D7-D3B0-BCF8-D75AFFF9E2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F835C3-DA8B-D8A7-ADB1-C49734651F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5779A8-1F20-2088-1D46-D3C0561D8B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32DBC31-177D-193F-2F38-8DC9FFF895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01879ED-C390-098B-D7BD-9B9C270CF0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D5A839-596D-2055-244F-9BC2EDA968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17EB99-4992-F17F-C45E-3F6E1488EE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EEF7BE0-5405-06DD-925A-F6584E5FC7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B6D95C-2C94-D6C4-D9DA-FAD517CEE4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7B35D22-44A5-50A9-A04A-481A88F4FD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8983F8B-4BBE-6F31-94FB-3AE894DF80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5D2988-654F-EDFB-2803-83B2280269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E4C5240-939B-017E-54FA-9BDCB58752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BACDF2C-A07B-BCBC-E9CD-A43E2DBAB7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C3A6C6D-E33B-A432-E5E0-36388629B1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EC3FE3C-E27F-49A8-BD39-B6D1A2BF6A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58FBD94-308F-0C97-3B93-525789E667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A94FF86-E069-6C41-5A44-6C6994B39D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6B89D16-8C61-3A64-72E3-49A8F4772C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7D1025-7406-C65F-AF21-9FB3499E49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732ACD6-9009-A923-F5ED-1432BE6AAE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2D014E6-8D9D-73E3-8000-1CA8D87D60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187A8F9-F186-8B9E-81C2-61488768F8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02EABEB-C5EA-C78A-D53C-86D001FF14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D516778-B0F3-F559-02F3-5AE3CFEF6B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E18B751-B5ED-D3B6-288E-A51A057E03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F7E39F8-2AEC-CE3D-6E9F-F6EEB4E476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9302AD7-EBBD-1304-FAA8-B0CCC3F6BC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EB1E553-3914-50B4-0DB5-E9AF407B69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4B4A0A2-1845-C779-FEC1-A7645B7ABB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6401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allotted portions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7546289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twenty-two thousand 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975462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4:16, all the army of Sisera fell by what?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C94572-94C4-EA9B-35D3-7CD1FBF475C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0D0AF8-20B1-2245-7112-DD82509F23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20172A-C6E4-F0D3-20E7-59EF6C6AB1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73753A-EBE2-1F98-3D8C-4DF0A2E0F0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763627-E5DA-41A2-F8F4-97B0AFAD44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F428012-D93B-C2E9-284A-67413CDD8C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CF3196-5AA0-F526-DA15-544EA0DF79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B3C9F3-5056-13F2-9DAE-40E18C8FCC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CBD9FC-762A-3C5C-1536-392C8731C7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A42BBA8-5FE9-4AF2-69B1-72432F0D2B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6571D3C-5684-114F-E9E0-67C5963890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56123A6-DE9C-BC82-3D26-28F00D402C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64C956D-9960-9B73-7ED5-C52F249E9A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D9C89F-2139-4096-7048-95ED04017D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099A6F3-314F-E351-3A7E-93633FB843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BFA8ADB-7103-19BA-B3AA-0CA20A9EFD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3CCD9B3-BEA8-9C75-B6D3-07F03F534B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CE60C1F-A480-F0E8-A369-A5288495EA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4BA006-8F71-853F-8FEC-C83C1F53FD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08BA64-DAE9-F276-B767-8A0CFF4802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4B4DFF7-4BCC-1C6D-157E-348E80EFDE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EADBCBD-998D-D89B-F38E-994B23283A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0EA7B6E-E715-FED6-D924-F6554C9DEF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B020391-5649-450F-BA24-2888AC2AC3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5E4E8BB-644D-E4A4-5269-59C06B7396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FCC9A30-95B0-E25A-17C6-62D7DCD252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44C3C52-ECAB-CDCE-4DBE-FFB6668EB0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9A743E-71DA-3275-1E13-3F663E00E7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7532BB-7DAE-4245-319B-AB3D581EA5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D6914FB-3731-A024-0B2C-C026AAB1D9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9CCDE0D-B6B8-E358-773C-B910964385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85794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2" y="1873252"/>
            <a:ext cx="8844196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the edge of the sword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777976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90297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8:2, the gleaning of the grapes of Ephraim is better than what?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2D2A30-2179-B16B-688D-FFCA5617C12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0A3746-BEF3-03FE-5897-2F8DCAEE5A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0BE2B8-E055-7CE1-26C3-8E97762F54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8F84BBD-7FD8-2EA4-F92D-6666B4E9C8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5A7408F-0004-869B-C0D2-1E7C88A9B5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2306FC-F417-B10B-81EF-8D94C283B0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608858D-EA5F-3A23-107F-DD2F6DAA1C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B216645-AA11-4518-9369-3D0769DA9F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510BC36-DF55-E135-EC02-EC75993105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31B0B3-06F1-1BC1-C93F-C51AE9092D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88E1B11-B297-4C4D-A584-8456007783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D4BC87-A5BF-77C5-0049-DBE8E55D47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C2029D-3941-5103-8491-180310D2C8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474AB9C-755D-4DC5-0844-34D4E43522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00EBFEB-DD49-C976-C0BA-98744B3A61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29154F-A9AD-5528-4888-44F4354851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3D64BB-3F4D-D178-D1AA-9769C0DD51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E1499C3-3098-3D54-C344-63BEE29DA5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F333C64-8638-5F4F-EA55-BAB281B4CF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E21DCD0-4281-45EB-930A-FF6BC14F56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AB329E-6190-F24F-BE24-63E70E5F7D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7760B41-A1AE-25DA-3573-A0EB7EC4D8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AA0A888-FA32-BCBE-5093-ED97689973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EDB206C-33DD-22D0-7617-354AB20CE0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E5AA615-E8F4-48F8-36FB-D20E077947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600C2B-0C65-44DF-42BB-BD12D19C40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8FEFE46-6E9C-950D-B056-B470BC43F4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4BDEF86-D6E6-F768-86CA-10E07469C7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A0A637-00D6-A53E-79B3-24B3FD92E7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2239840-7D2E-93FC-510C-EC6600EA33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825C476-42E9-02FB-28E6-7BBD7AB6F9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61652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vintage of </a:t>
            </a:r>
            <a:r>
              <a:rPr lang="en-US" sz="4800" dirty="0" err="1"/>
              <a:t>Abiezer</a:t>
            </a:r>
            <a:endParaRPr lang="en-US" sz="4800" dirty="0"/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828882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(2pts) According to Joshua 20:4, A person who had accidentally or unintentionally killed a person, what was he to do at the entrance of the gate of a city of refuge and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infront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whom?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998CC5-715B-8104-4E5D-37C63C22B6F1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754316-6D54-5E58-CCB1-A798A16FC5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6BBEA1-98F0-2859-3053-9E8C8A052E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E605FE-4FE8-D7F6-A1E6-5C8BAC32D6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B65D6EA-F1F7-4EB2-256A-C6EDEF67C5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7F336E-29EE-CA59-73E8-7AA314663E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8C5019-30F8-B417-32F4-491F5CA2F7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B6B051A-DC77-DA61-CE49-11636F731E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FDD6482-D17F-09C0-598C-C5A4507AB6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1BE62C5-7E28-51F6-D088-920BD91763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F2EBD99-189F-B11E-C06E-A412231A36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9C1535-7AB8-3BAF-873E-56B54C20FC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B2719DA-E338-93A6-A59D-674E3D696B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904FB9-FCEF-4E5A-C66D-E2307BC674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18BFFB6-7F63-2B70-D104-4A2ED21E2B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99A057-607B-E1C8-8E2F-6C8BB47412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BFBE79F-C04E-6FC3-A199-6B5BABD264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041FD3B-28A4-4E48-BC8F-8BCFAC4AFA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312C6C0-AAAC-B5CF-618D-7BE79F8BCB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DCBA822-D781-D916-DF75-B657E33F0D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CD23C6-899C-B35B-EF85-D3AD11758F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35FAEA7-4492-EA74-7484-866F1D33E1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4E53933-1157-58C1-FDF6-537C9A6A46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970AC1E-BF59-7982-30FF-21C2EDDFDC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174D9E3-9A5B-D27D-92FC-CE3728509D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6F46BFC-0066-73C8-BD08-D0148CCE55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8FAA7AF-9167-2370-BB58-8B4B8C1092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C2B664A-91F4-20F4-14CB-F3D2109E1D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BFC6764-9AC8-48FE-A6CF-0173A41D77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06D7AD4-8152-88BC-6C8B-70DD8FBFBE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BE07C01-40A5-9BE3-4D57-2520209D71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8913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73252"/>
            <a:ext cx="8859187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declares his case in the hearing, the elders of that city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581698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3:8, Where were the priest who bear the ark of the covenant?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9CC36C-6E74-C022-7800-8B5DD9B3655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0CED6D-076A-E60F-BB60-8E40ACBD6F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D96196-AF11-19AF-3DEA-FE2B88A9DA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65237E5-9774-E607-4513-CA71CF0431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5CF8A25-D745-45E0-E87A-C2C7818A6A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51FDF5-888D-9E68-06DA-963130DD42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676046-E400-8F38-6843-F3857F067C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8BF74DA-3578-2653-18E8-222F89F50B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D82364-54AA-4DD7-AC68-110DF30BDC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3B7A5B-654E-51A1-3509-64AEA56942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E30B4D-6F7F-5819-34F2-43B58117B4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C03B15-BB3F-0B9A-D781-A14B3415C4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B7F8BA9-B7DC-1BDD-8B50-8BA9928A45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0FDDB74-FD8B-D840-61FC-6315375D74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815D9D7-C079-E3F2-1FA3-0D65231441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50941D8-F8CA-8819-8E83-08D029CA64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EA1585A-3372-4B85-FDFD-BB675BBF47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BB0D30F-8A6A-768B-AB07-2D023E4528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76EFC7E-6ACF-BA85-6D10-01BE84FD70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688A1A-E4B9-807B-992C-D96FB5BDE8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CFFABFE-25FE-F86F-E310-7CEC839EA3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2AAAEA4-7AB8-683B-172A-12E7E1EDFD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F91A011-C93A-362B-6D93-14E2391D3F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DF8DC82-16AC-294C-C274-84FFA5D2F7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F2A15B-80C8-5D66-F8F1-F2022D0CD3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8EE10F7-31E1-F566-A1B2-F95C8A034F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2334AD-7C50-F7AE-E74E-DA958528F3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225863-4AFE-46D3-F1D3-0551A7D835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0F04060-32C3-A608-DAB3-40EF39DAFB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428C9D5-DD11-EF0F-DBD3-C0AAEEED2FA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25B1CC2-FAF7-1DB8-D7F7-F95221BEC5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50822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the edge of the water of the Jordan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0860156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8:22, How many people remained or escaped from the city of Ai?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9F8DCF-BBE3-082E-D4CC-0B1D81C65CB1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2C6576-C2B7-432C-6BB4-FE714A26E8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B4D434D-DAB5-86B0-5C8C-92A5E9AC73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54B4FE-8005-5149-8EB0-5CA0215102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9D7BC11-EBAB-EEC8-7E31-F1FA32A9B6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1444093-FC8F-2B24-6B8E-1820D0FC56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36D9F1E-6E1E-C7DC-3191-A7FD2A0BB8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B7EB7C-ED70-60D9-CEE8-0D6F738FC3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3246BE-C973-F311-3ED3-2B10A03097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4E40654-9F9A-23F1-F3AC-6D517551CD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582D3C-9546-F2F5-9B5A-3FF2E98582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65AAA26-DD62-0568-4593-0BAAC75441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E5729BE-4B45-E6D9-0A5C-889B60869F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800B191-9106-0742-524F-14008AD5BD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12D38B7-23B1-0A30-AE13-DB235CB2C8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7287656-732F-59D7-22F7-2EA7C9C152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C3EB70-E980-90E6-52CC-5AC1727FB2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FDB27B5-06A5-7E25-8644-D939829C17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A018632-F530-D918-E4A2-2E59875F4D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0E2653-827B-E81F-9791-0CA4DF43A3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01E0C35-AAD2-E086-AA90-93A9EA9F6B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C588F67-79FD-86BB-8FAD-B396296973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DDE8572-8D3B-433B-7090-F99FCF830B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7CBFFAB-A8E5-BC90-B519-45AC60649A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0701A9C-F122-1C06-C1D2-8E96F73BBB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8DF6ED4-7017-ADDD-D53D-9B2CE2D6AF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5A96C70-2453-7B4A-F7EF-F39782605D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4AAC4C1-2D42-7A22-98FE-E1929DD94F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E1029D-733C-506A-5C83-6D812EE0F9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3DC5130-877D-A0A4-BE16-637214FF83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F21EBD5-1275-BD77-8550-78AB7A26F9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29448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3252"/>
            <a:ext cx="9034272" cy="4561417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(7pts) According to Judges 2:19, Fill in the blanks, And it came to pass, when the judge was dead, that they _________ and behaved more _________ than their fathers, by _________ other gods, to _________ them and _________ down to them. They did not _________ from their own doings nor from their _________ way.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242934-D75D-AB1E-F70F-61664B64CEF1}"/>
              </a:ext>
            </a:extLst>
          </p:cNvPr>
          <p:cNvSpPr txBox="1"/>
          <p:nvPr/>
        </p:nvSpPr>
        <p:spPr>
          <a:xfrm>
            <a:off x="7810736" y="207274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7BD8A14-BFBC-C753-3D76-0A69584562F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32E055B-0A40-B683-1C06-66FC05446A9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C487B27-11D6-0E8F-6408-79DF92995F6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27AFDC0-5D81-1161-466E-59D87E559DA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7E82AF7-6487-6670-49CF-7A68EDB2573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9774FD0-61AA-ADE1-52BE-175AB14C743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1FEF6C7-749E-DDB5-EFD1-6FC762B5643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20ED210-1D17-35B1-8987-DED21C81111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3EC9CB8-8CBD-1E48-1857-BC0800884DC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F370685-B7E8-4D43-48B8-1F7F51B7E12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8A9225B-A799-D8B9-EF7B-2520EC6BCA2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6909C52-60EB-7B26-72C2-4ED94C4B17B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DDFDF86-9AD3-3120-F01E-7AEAB2DF5FD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AD1CEBF-45DB-FAB5-F1EB-8D538C0BCBD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B2904CD-AEA1-CB06-1E25-4F46CA7C923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D4BFAFC-6391-0AEA-206D-B9B48C15E2E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CBCE788-E05C-DA05-5067-FB3107630C6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559EBA3-82D9-9CB9-E96F-551E4DE2839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D380291-6E57-6D3A-83F5-CBDAE82596F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BBEBCFD-81E9-2F3E-959C-651CB6B052E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EE7DF96-AB71-BFDB-307A-A2D91F9FA78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43F8BA0-4C72-63C0-1593-12FB85B6A10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EB5D964-A9AC-ECB0-F589-086F69C0369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52A9CC9-6C58-47B8-2CDA-6167DF2E0CD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B5F34EB-1FF1-3219-D396-2A0D92E40FF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9E53DF6-A3ED-BFC9-872F-1845E218B13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95278DC-B429-3147-C0A1-7A4CDDA8479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5BFCC1C-0A06-350D-37C0-0AA94A2CF1A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EF50020-CE53-8A1B-FEAA-C1EE5C2C65D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1EBA20E-7C86-D177-31E2-A2508D93079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11B0DB2-F222-D643-63AC-65D72B77B91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A373FA6-D7FA-7FAA-C585-46C6378F2B8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7951370-1364-BC5D-9CD3-E3FCA29FDC2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4722DD3-CF62-3507-5F91-F13025A1C67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B0FB61B-38F3-E5F5-899D-803C27C31BB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506C486-D19E-3A1D-AA90-665777C0891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C8C7A46-5473-F6EA-3575-CA7D7A476D2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1D6B0B3-E695-4FBE-2743-4D7BE79CB5F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10C2FFE-9603-372E-EA2C-0D3ADFC970B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AE0852B-92DE-98E2-EE36-A0012011B70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10EC420-3D16-4046-3172-02B2EEE653F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E39FD2E-6B24-A72F-7C61-A9D7EEEFD1C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FCCCBF1-839B-6103-6AA4-630B08452EB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51A72A-D088-7440-4C37-4985575149B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7571C2D-E145-BD68-70B3-0445E836DAB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E25B99F-9DDF-97F2-28DA-B6DA523A47E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4B8D520-B673-39B6-74DE-23563FE6F0B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CB48F04-DFF7-B973-6195-8E70386C4DE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1862FE8-9166-C92D-9C01-DE5BFA494C8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9B4CC86-5C75-FB9A-B5E8-D7495EA50B1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4B0F9C3-071F-9C89-3A4B-A6ABA9F3C79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C4D05E2-6EB4-7CBE-4455-E6C9CCE74EA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0586F59-7977-05B9-D4C0-E93A9D26B06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E51615F-4683-43A3-EE18-380744A4664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E2B17B6-B1BE-86C7-429A-3019ACF41FF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0E848D3-36EB-2E16-EAA6-0DAF1690B17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12D3D2B-3E7A-E5A5-1A81-38E0226ED16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205222B-0209-B961-0536-40BAA99AF78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D2FE1BC-4B0A-C78F-8DFE-2A654CCF168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2DDB8BF-AE20-718D-C8F3-2B88A4A00AD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400884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none</a:t>
            </a:r>
          </a:p>
          <a:p>
            <a:pPr algn="ctr"/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42051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19:49, What did they finish doing before the Israelites give an inheritance to Joshua the son of Nun?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6E64EF-ACF2-C6AA-EB7B-625CBF1589D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51F91B-FDF7-A237-E094-9769892BCF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616D75-DD73-CC03-5378-C520735CB5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D9F891-D2E3-24E4-AE4B-71965B5D2A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6E2569-A019-65DE-61FF-368539C197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D3E646-A7FD-FE00-C805-D749D76C47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9B2F2D-0ECA-8F41-2F1B-9E594E30FE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DFB114-D132-8D15-97AA-D1F2C0666B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37ADDFE-F55F-7772-50DF-52DB105480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EDA217-70B6-3C21-1070-092D6A0684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7264E07-88B4-785F-E89D-491C1D6D5F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00AB3BB-C92E-8FAA-130E-6040550A5F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C46F89-55A4-8BF3-399A-F9A2FC9C61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1433E4-74BC-2D9A-F1CD-51C755F031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A832338-4580-C0CD-5D4F-DC61727326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C8507F-25D8-4585-C78F-6ED73B8488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1EDAC28-8514-33D5-D65C-20D74ADD16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277A52-1FF2-CCA7-49EC-6DE44AD919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8D3EE36-49DE-3E00-9E65-EB5A6614BF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6BCFC6F-8F14-F08A-AC97-B7BE754DBE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5320AD-4670-3442-6C64-7456C1AC21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6B87FB-3DDA-3484-0F7B-F9F5BB4221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3217D11-D3C4-3409-1300-7F408A1838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533E95-B5FD-FEF0-6A8F-CD7A9C100D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C3E798A-B1D3-98C7-44C1-48D9FAB698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192FC6-797B-1F9D-8B18-CE34C6D483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163D989-E532-8C2F-2AEF-CE83B28B0A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0BFB05-F510-2554-CA86-476E6836FF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921AA57-D14F-54BA-1CCD-CE8227CE27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C1FD042-D31A-EFBA-4B97-D552AE3C33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3BDE0E4-1076-2ED7-B2AD-CCF8A4DB5B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03109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dividing the land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009217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8" y="1873252"/>
            <a:ext cx="8937782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(4pts) According to Joshua 8:1, What did the Lord say that He had given into Joshua's hand?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2D19C3-29D3-FC82-A827-74CF5D72624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601066C-F75C-2E8A-8161-BB33AF9644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F4AEA1B-CEF8-A7F2-4F13-06ED59F86D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07F3F0-BB9B-DFE9-F62D-7BDB7B1AF8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FD56008-A888-7DCD-9637-61E33EF879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69E6F7-B4D9-BB9A-F637-D624417382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814AAC1-FCD8-BC68-1994-4E285B9107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4D9E3C5-4223-CA00-4D0D-9F7718CAD3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681264C-CF33-6824-0549-504AA63BA9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16A49B-936D-82AB-E122-63B0088BA7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AFFA49-56B1-6904-2D3E-086DB8BF66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65D78A3-94AB-501F-4A1C-158535D027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B623E4D-5C79-6994-7473-7F58DE1313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3EFB026-5F08-FB24-FE88-3382CBE789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4788978-123F-47CE-0389-3230185D28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D8EA1FB-56FA-0D2A-C786-1F9300C2E6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EF9D6FB-47AD-0B5F-1318-DF3508596F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BE38E3F-41E4-7B64-AD2D-A12F1D9769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172BC8-01CC-2FF2-47C1-00226C0EA0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3C88D8A-62F5-5DEC-6682-40D5CFBADD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41FD58C-713D-575D-613B-73BE44A8A9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2626E8E-9242-00C4-C7BD-341326A99F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3056AA8-4B49-6EA7-A41D-8401EA15E4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AC13D3C-ED84-7EAA-79BE-94719933A9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D1C24E8-9C70-51B6-48F0-28F18CDAB2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3379791-B362-1D78-0C14-9E3FA70DF8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5E00EA0-30EB-A0BF-7CDF-E35005CF7F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D7B4B6F-08F8-7482-270E-150ABA9556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0420369-9970-F533-3020-416F167E67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3F1FF3D-0918-2868-2D4F-378A63DBDF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9D478AB-2D7A-AB4D-8E28-42176F85CB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C9332C2-91DA-3146-ABE9-7BC7050F62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4DC00E7-8FC3-C32D-FAA1-C41210E052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608B788-C499-3746-5443-48BD28F41C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65BB918-418B-FAD4-6A69-3EB28BDA3A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26D5BB5-8DA1-1149-C6C0-1D69AA608A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03DE2BB-A3ED-5F45-EA7A-697A0B0B57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A4B1523-3CA6-6EB5-34EE-89F83A3C6B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4E3D28E-F7AD-D45D-5823-C6A5ACEE37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2887255-9378-E59E-D7C2-2F4C781CB9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B3F2C45-26DC-43C1-5A90-6DEC049CC3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7E4890C-B098-3773-D0E7-B4DC3342FE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76A9324-FDE5-AC44-2350-97D00297C5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866F3EE-9226-68FD-383F-B67DA17B0F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5C5A3B8-E828-F138-C8F8-01574783F5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7C17230-5D38-5B6D-B852-D82A3D9EF2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3847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3252"/>
            <a:ext cx="9144000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the king of Ai, his people, his city, and his land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8373285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#37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1257" y="2092958"/>
            <a:ext cx="8361485" cy="4341711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(2pts) According to Joshua 1:5, What did God say to Joshua that He (God) wouldn't do?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B58D2F-5E94-722D-839D-DAE120DCC43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E7D461-0EEA-4706-8CE6-C09B9FCAA1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1FE1F52-35A6-B966-E007-312585BCF7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E414A6-1AAE-D3E7-0233-66F5CF70FB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8F7A743-12AC-9717-1C73-718A386DAD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27FD81A-8D3C-E288-5744-E11CB4DC39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E4DDFA-D959-CBBB-2063-E9869FE0A4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C06DF3-65AC-622D-D585-4BD4C90A81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A3CA06A-FAEE-A3AF-FCE4-ABE88B8494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839F56-7AB9-BEF9-2D28-033126BBB9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D901FF-596B-20DF-10CF-FE300BC08C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394A04-CDC6-2525-D85B-EAA36792DD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F6D6595-7096-AB08-A89A-E0D54AC172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D53C38F-0329-5B69-E9BE-08FEDFCCF8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2F83B14-A495-6AC2-1476-E8EC19E157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D94D0C0-33E1-2D41-F738-93BAB3F6B8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9203A6F-36B2-C387-5BDD-5F644ABFB1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0731CA2-281B-9F8A-8D93-5AB56F5ACD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43E06B-FB06-3DEA-4DC6-151C895C38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E0A572F-D0ED-4B9B-C671-2F2B09BDF9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BBFA8A2-0603-498A-6BFD-0F13B54B02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DD45172-9039-10C0-4BBE-F75807CC37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293BC82-6C49-DB63-FA27-898A44A901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11053D3-9556-A8EE-2409-6BBF559C68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56A7567-B71A-6ABF-5307-6E7BFBAA74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0173C0A-07BC-F455-22E1-1ED7CC1460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F548242-34BF-EA48-5F9C-04B0818C5B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5497DA8-B561-E08F-7786-D03DA5ED96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11DB58-54E2-1E45-1715-EC3655173C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B7658E1-A9DB-1B21-3EB3-2AA8FEA187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06AC65-206B-E20B-EACF-C8E8D31DBE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9032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73252"/>
            <a:ext cx="8859187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leave you, forsake you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40019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#38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Joshua 21:3, At the command of the Lord, who gave to the Levites cities?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EF85E9-4465-CFDB-CE86-F78C66D32956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2100B3-4C3C-24DA-6759-1314CB0723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457E67-B2D5-63A2-C887-EDF3393C4F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898F0B-8D99-F97D-4F5B-C9B4DB3A90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673093-B63C-90E3-E299-46D8354E59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D8E890B-248A-CC65-0915-209A73529D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32A0385-C584-E6FD-6385-A6A66E560D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D2F20C1-7F7E-939B-C13D-06953DD7E3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17C7BA-CD66-6EA9-DE9D-C08ED5A237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768214-B380-B767-9A8B-CEBFA7B1AA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55EE85-54FB-66CB-9B29-CC6928B1BE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A9C6A7-1EE5-7DB7-D97D-D16FAD3B35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12159E9-E0CC-A48E-908A-E3276C248B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1F381FD-B02A-1077-02F3-2BE74437F7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94FFDB-8AE9-1DB0-6C23-A5CC9079FA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E282BE-0AF7-6730-3DE2-D31C7E08B9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9F7FA92-7857-CF88-6643-1BBCAC26DA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D8340D5-381A-64EB-81CF-F5BE5031C8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EA4E9D3-D7E8-B193-0FE0-92FBEB8C04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DD49C38-02BD-6645-F960-1C53201B45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EABDD6-69B0-E188-E57D-BB0F7ACBD1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693A5D9-63FB-D916-9866-AA44B1DB71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27A64AE-9FFB-3594-4B57-55512521B2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96B7EE-E9F0-01DE-E8E1-05A8952646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C6D5D57-1C94-C249-94CB-3D17E5D786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A36758E-5F28-5377-8205-A85DDD01FB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DE7FF1B-1685-016B-73F6-A2CD386875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DD6076-678D-F6E3-06BF-4E3EA2BE04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FD8B150-98BA-20BE-33F7-1E174B6849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8E3200-14AE-315A-B079-F6321017FF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84987C7-F97D-6FF0-2D19-3978693003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18301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3252"/>
            <a:ext cx="8949128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The children of Israel 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1684537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#39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3:9, Othniel was the son of whom?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966353-155C-4E06-1AC4-F497B50ABC6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1D001A-029F-A746-8081-6C50461CBF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3DFF63D-2E76-98EA-5DC8-7332DF6F68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0AA7A34-1FFA-C049-5933-6C92F38683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9DC36B-43AF-BA11-2C99-1CFD753E7A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7374EF-59AE-1837-4137-5D700CEB46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4077B2B-1C7F-FE51-7A54-9A163CFB4E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0391434-DF58-0C76-E0DF-B416A1848E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C8B1361-0418-6F43-4281-2DC9347D85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1AF4F9E-36CF-CDB8-9FA7-6B2D9BF5CD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58C3420-7FD3-1C54-FCFA-325086776C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22256D4-B436-5591-64D9-A46059BAC4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DF43639-956D-AAB2-F6A0-A4094A4685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F5D9F7-2314-495C-738A-AADE7E4190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7E37F8-2D09-27FA-5712-60D935D73F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2C2BD6D-0E2B-47CB-3C3A-5B95DA2710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6631BFE-AABC-6F06-4F02-4160AC8735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179CD09-75A5-E132-A1CD-8DB7C99338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58D918C-90F7-ECD8-C341-A14A1854FD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D6D93EE-945A-EC95-015D-A2DF98F688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C795121-6A60-F80D-3996-F6B95FC14E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EF155A3-3DCE-BFC4-225C-3AC707D518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F9629E8-AC3B-6AD8-36E2-CECE8A74DE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09A76C3-250A-6991-2AE7-3FB054954F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B7B1F32-4571-0F31-42A0-4AFBAD02E1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62B6863-0D13-0544-9766-E84AA8B900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9E1B8DF-1A1A-73F4-FA0F-EA94EC4AAD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ACB59FE-15A9-F5F1-F248-529FFC61C1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DF411F9-5CF8-D6E4-6691-375E425AF8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EFE8B41-586B-FAF6-2F07-5789E8E5AA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9F6FEF6-5E96-7604-1A10-2AFBDD0C5D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41632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reverted, corruptly, 						following, serve, 								bow, cease, stubborn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5757952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the son of </a:t>
            </a:r>
            <a:r>
              <a:rPr lang="en-US" sz="4800" dirty="0" err="1"/>
              <a:t>Kenaz</a:t>
            </a:r>
            <a:endParaRPr lang="en-US" sz="4800" dirty="0"/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8969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7:2, The Lord said to Gideon that He couldn't give the Midianites into their hands because he had too many what?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8A67C1-87F9-944F-90F4-CED35B21E68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629EED-1573-8841-5F49-56CE1C0A32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FB5DD67-F196-B9AC-4637-821F6CC6A2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66207F-1B17-6B68-CA03-3C9BFF9C28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C8DFE3E-C92E-CD48-F914-D83F6EE611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11BCC8-C577-9A2E-4AFB-52BD18617C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75397FD-911B-3C83-EB6F-DF4263419B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FF0A44-566A-E5F9-0BED-65A3968F6D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EC9015D-7BC7-D097-D893-80070C1BB7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6791EA-8F9E-8F1E-4002-FE64A33C87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6602657-866E-4A4B-EE0E-D797C68FBD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D40BD11-3907-BE3A-2D50-E96359AD24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8BF7681-C5F7-CD41-48BF-7198759511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F82DF4-DD79-5C7E-D5E3-ECD4453CC0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47EDE6A-F1F0-374B-26BD-CCDE50A315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C69B81C-8161-97D1-E619-06A5876BEE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CDEC5FB-515C-1B29-B8BA-310C77EA73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D22FA37-770E-1865-FBBE-9CC574CBBE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067FDA-1FAA-2937-DBAE-FA0123747C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5CF964F-D480-908A-9699-21154D56E7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32FCDA6-C576-D1F6-7005-9C9423208F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CD779E0-5390-4981-B103-F1D474CE72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BD51C1-5110-49C2-6CC9-C27E419AAB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96D0926-772D-D09D-1879-B95F25BFEB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0FA141B-978A-1E73-3573-80C0A6F83D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748EEA-560C-A51D-7D61-6CC9701402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4AEAE00-085C-C95E-58DD-3528D523AA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229BF47-C767-A05F-7E7E-44442B464B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7FB25C0-84E7-3BFD-5E00-C23284435E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E26A2F3-6686-9B53-7250-595268E129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E125189-3247-F89D-6169-5EB50F7E63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94159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people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296422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8" y="1873252"/>
            <a:ext cx="8937782" cy="4561417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(5pts) According to Joshua 6:6, Fill in the blanks, Then _________ the son of _________ called the priests and said to them, “Take up the ark of the covenant, and let _________ priests bear _________ trumpets of _________ horns before the ark of the Lord.”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BA190A4-3009-106D-F964-CAB22DBD64C3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FE90EED-DF09-C09F-4B96-D2DBCF5681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1E7968C-06B7-7BBE-8021-1C86944F03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28D51F1-3D94-E5EC-A994-F90E602008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963CDA1-0EF8-15FF-ED77-558B04444E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0F80C49-B8E2-AB2C-96AA-63294489AA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AEBC85-247E-49F5-2134-BB208D7E66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077B172-08D3-9D6B-76E6-B2F00692E5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B2C3957-B7F9-885A-5DAE-DA5962AC70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9031493-9E05-2E8B-3049-EED1EAA9D3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9AC66CC-31FB-431C-0650-624360227C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C1E589B-D6D1-1073-39DB-110FDAE641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C4FD79B-88D9-5B2A-E452-B4B2425E47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33700C8-3D05-F8EF-B54C-ADA9043ADF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F025BB5-FC82-6BDF-0254-ECCA369D7E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17B644B-A686-1025-8534-9D1007A75E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679B35C-7CA1-D278-B621-E5CCB64645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3C53682-33DA-920A-D06C-27825FC5A8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1ED233A-4E3F-4B95-6C22-68F6503496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7E8E58E-F2EE-B8D1-AB68-3742E0E051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65A77A3-F1C8-1E82-2245-FA3E92AED8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473463D-0BA9-BE3A-EB03-F59CC80FFD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98668CE-C921-3946-6832-E4BD607884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519088C-DD29-199C-3675-D68135A2AA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C924579-B34F-F395-3DD4-5538095A1B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321F96B-7B18-F2ED-950B-6E9580EDCC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D9D2816-B66B-38F2-3B33-0CD2C36437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C5AA0E7-E705-6136-F377-59F7DBC3FD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3F013B6-D687-A40B-72F7-F26F368137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69BCC35-B8B5-5852-934C-7069A8068D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6AC305E-E154-FF1D-7D34-5300095C7D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77E04A1-007C-45F9-3B56-45AC4773ED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71689EB-126C-59AD-ADAE-8244DE8C1F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E37F846-DF47-D0B9-AD85-B21055AA47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FA5BAD0-A7AC-21A3-3DAE-2A04250CD2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D770D78-9FEF-79D1-B2CD-0AAC2562FE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89A69FA-640C-CD24-F70D-742F9D90C6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5237841-3BF1-FB96-36CE-1E92ACA65A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2C7C10A-C9F3-202C-AE9E-58B3212F36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2FDE8B1-3994-9E72-228C-3666167345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1FD42D6-9FF1-189B-CF99-AA0296B5AB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342E989-68B4-9B70-A65F-DE0CCD43AB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1096FA1-A8FD-D037-53D7-F2EBF13499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B12A671-3CDC-7EDC-30FB-A1EF5B91E2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883AAD7-1B6C-5CF3-C8E9-22CBF588D0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87AA1E6-D8D6-F1F3-4254-38253032DE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379492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3252"/>
            <a:ext cx="9144000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Joshua, Num, seven, seven, rams'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3875601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(2pts) According to Judges 12:10, Fill in the blanks, Then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Ibzan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 and was _____ at Bethlehem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6903F2-BE64-90C6-ADAF-3BF42A0E1E6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E354D7-DF25-B8FB-A26C-84DD027718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932E28-2889-91B2-81C7-5E0242510D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8C25C9-9525-2D54-597D-C89952846D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A41855-F15E-B67B-303D-9A3B1D6DAD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20E8B6-6249-E92B-7F49-A84CCCCE60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4F7BB6-BEBE-396E-3C95-C57F1B39B9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18A7570-DFB6-0E1C-E63E-68DBBBB2B6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971A1D3-F065-DEBB-D369-75B75872AE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6EF1588-0EF9-97CD-A2D3-B00BF1DADC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9ADC35C-C3A8-E352-DB2C-D606D13A38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D38863-B4D5-F56A-DDAE-1C6EA50EE0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F61015-F2D9-A780-88E9-AA09F16C44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AF6C80C-4834-2412-C09E-D4BA79A755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8BDBB16-7EEF-2B9D-CC91-BCFE3D64AC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70FB5C-3D3A-1C1F-BB71-D4F8D10F86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666F25-C3FC-F789-109C-422B658E91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92641CB-59F2-725B-F031-CAAFD6900E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92BF3-9A9E-6B5C-A27E-CEE2C80093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36A7EF9-5303-DCB1-7993-3A7C14A08D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93E812D-1E6E-CEEE-AF63-E1E1AD3250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EAC044C-3497-E555-21A7-B8B03EBDDF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B336CD2-B74A-5110-06D2-07D8778629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267A021-6A86-9EE9-0AE8-E70962E7EE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2B326-F24D-9F85-DBBA-FBFAEA7659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B44F09C-B00A-5699-75C2-FE7E737950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07E6406-7822-FFA2-6352-70432635BF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DCE62D1-68E6-62CD-AD74-1DF7460E38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7860B4B-8F6D-B607-62F3-48AE863CEA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119E56B-F346-9110-42A1-3F99286D93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B576D57-ABA2-AD98-BE57-CA54AB742C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92087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73252"/>
            <a:ext cx="8859187" cy="4561417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died, buried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423983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4:5, Deborah sat under what 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2B6C41-9612-E773-7458-9D1CB315D57B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223760-AF65-EBBB-2738-8B075E3989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6C5420F-617A-37EF-3C32-53967D99F4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77AC6E9-B765-F187-ED76-F1700E92D0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6C0EFDE-E351-4E13-7122-85343689DC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D729298-DEA1-E7EA-3A3E-C8CE3FB608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4E966FE-44C1-7A26-AE08-F64CACBC45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43B1FF0-D2BB-1DF0-F01A-07FA852E27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DB637C-1BF4-983E-F6CD-656D2DF5C4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3A7B6E-3ADF-8AD7-937B-C752B1D72D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6060DF2-D184-AD37-9AFF-708F831FAD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6EC0C3F-A56E-51A0-6709-D4FEF28498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7A3B4C-9A76-4D90-0EFF-DC3B78816B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74C2B5E-6373-96BC-73CF-3D1F952F60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83F172D-BD30-40D6-A70C-7D44F164D0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F80E681-651C-BD50-2F06-6866D0858E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805E4A-4AEE-8FA8-A714-EAF473C962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049DB57-278C-0EE4-8480-7EAE0BBCFA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C3CF3EE-090E-F1AA-9529-43E2DD9BE0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425F07C-377B-7AC1-4990-2E64E177E9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F0F5BB3-F47F-8A61-5B3B-7F140366F3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3ABF6F-617F-E161-DC77-F2F794069E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76C665B-6930-E0F9-131F-34D8845C59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7C5D87F-F1E7-42D7-F71A-C8F44A2997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CA4D0D1-971D-AB92-58A1-723DFD722D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29FE9A-29B9-361A-E920-9B0B54E5FA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339A80C-D27A-9861-41AD-FF3E287A44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6DB5181-7433-69FE-5804-7F897B1B10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A320388-F215-8678-893E-689E044DC1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64C7978-1FB7-C050-1D68-3ED9F2CE88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6815A04-B9BC-BE8C-3175-B627E706F1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70010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palm tree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8488859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96" y="1873252"/>
            <a:ext cx="8789175" cy="4561417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(7pts) According to Judges 1:27, Fill in the blanks, However, Manasseh did not drive out the inhabitants of _________ _________ and its villages, or _________ and its villages, or the inhabitants of _________ and its villages, or the inhabitants of _________ and its villages, or the inhabitants of _________ and its villages; for the _________ were determined to dwell in that land.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BFA8F0-D7F6-65EA-B538-28B273C137C4}"/>
              </a:ext>
            </a:extLst>
          </p:cNvPr>
          <p:cNvSpPr txBox="1"/>
          <p:nvPr/>
        </p:nvSpPr>
        <p:spPr>
          <a:xfrm>
            <a:off x="7810736" y="207274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09AF03-1288-F636-F28E-8D6104CB4DF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A57AF3B-738A-39AB-0014-B32A48AE9AE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00EE3B-2A82-1C3C-A36D-3146F3FFD78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BE234E-87C1-89AB-9336-EB930EC1272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71E88BC-89A4-5620-3CB3-580C7334551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BDBB6C-A0D6-FCA6-5139-E5786BAD79F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B923443-B45B-9436-137F-70CACDCF1C2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9BECE6E-E1EB-E31B-B571-213F66BADEF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E119B3-36B8-3567-5090-DA1B6F48A60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B74FFC9-60A5-8F13-1DB4-6E0BD17730B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D0BA452-1BFE-88FE-4B80-CD5D31CD31B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10BDD6A-D74B-FDC2-AED6-291764DD78E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9F49A49-3556-567F-C744-AEB4B0D06B1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9FA3810-5DC1-47E2-2A79-74FAC691AE3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90BD31B-AD92-4A53-A116-F72B5736CE3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2EDE9E6-C122-23AF-E491-0BDE5F9CB3C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AFE3B68-1905-1F94-8950-446EE40BDB8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EBFADD6-2A01-5262-D4AA-1BC9F0790B2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9A00D3D-9EF8-10B9-ED5C-7FAC13E0E32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317C292-251F-5401-CEF7-BE3F8376FF1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6BBC8ED-FC50-D761-E7CA-4BBC9B695EE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A47FDFE-F3B2-A303-3D72-7C68734D9C9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D0F7F72-AD2C-870A-FB16-06221CC72E1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6C79E39-35AF-6A2C-59B8-F671B0B62A4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B7E0883-DBAF-3CFF-1127-1726B837962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9224AD-256E-67B1-29CC-5CF8D6EDBFB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E701DDF-DF76-B363-8113-10DCB1D8DA6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A9C7F7-B49C-92BA-AB94-C8BFEC762FD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C4D87B0-4DE2-8919-1393-14506BCE2BB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B553AA9-2605-A3DF-9C35-C20C784F886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D2C303C-12D2-CD96-6735-5C957F56498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4425E32-6C1F-78C2-529D-A2AF86E0845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98DC0CD-C1CB-1E72-20BD-C66B45CED05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E834E68-6F9C-C328-E47C-DD9376346D7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92A9D37-F2EC-88F0-D87F-17600215035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4058B74-E107-50C5-97AC-B857A87C3D0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B9AF1BA-433F-43F2-219A-5B736F526E7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DCCC10F-6164-CD5C-060E-99AD1121722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5F3D3C0-9251-3463-1803-B2F73430A00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F8E4846-2890-A4F8-F302-198CA07F193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E572F65-25F9-51E2-98C6-C7121E207D1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61A5BE3-C6C0-EC5B-4902-B9E21873093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77F6E9D-CBB3-D3D4-0725-CB547C941BC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0890A5C-CEE7-2B6D-6BEF-FC17D523647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12DE15F-860B-A74E-3E8D-F4FF46ACE55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31D1F1C-82E7-116A-31F3-CC871910E4E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FEF0BEB-1C91-20B6-A5FB-A1520BC9F7C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3A0E53F-1639-9398-C0A7-AD694FA60DD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3F8859A-D949-E99D-F8CE-B7BC50830C0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5E0ADFD-5D7A-5C28-B8CA-FFFB23F841C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9C0906-9957-4EAB-CE01-81BCCF1B7F0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F4B7FEB-0CF5-4B56-244B-81C254BF620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149A581-92BF-3F25-1683-4993FCD54FA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5DA0703-164D-706F-2FB4-3F031EB4BBA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66BC71D-2D25-48EB-DE73-254C03F21FF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940F5EB-EFCA-C109-DE73-985A2D5553E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8F29E05-30A9-EF94-11B0-62B52D6A43F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3185062-8A3E-F86A-FD2A-684082B9AD2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44ABFC-ACF8-C027-5E4F-A506B3A454F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C4028FE8-847B-911A-4A9D-CB3636036B1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392828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" y="1873252"/>
            <a:ext cx="8915400" cy="456141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(1pt) According to Judges 4:5, who came up to Deborah for judgment?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714D49-AEA8-3BBA-71D0-CC1C8BFC28AD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07E8-2BE0-07CB-C53D-9D4D4A5793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47A2A2-9859-F917-EE2A-E0CF4A75B0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49E706-9EF4-C205-72D5-DAF7E18785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ECB559-4258-33D4-DCEE-F9491BE5EF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6EC22F-0FC2-3BF2-D326-A2ABF3348A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15F4AF-3815-3119-9A1C-22071EAC98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68E38A-D7CA-7CDE-6B4E-4A22B3AD8F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EC809F3-A393-5811-C6F8-B48901C6B5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9774C8-F5EC-FF8C-6F6E-E163029507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D574A90-712E-9EAF-D75F-1AD06F0DA2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40F72AC-91B7-AD22-4599-4AE5AF40C3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2CFC176-2682-9A93-EC85-63FDA41A73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1599C32-B62B-4E99-BC59-0602E54068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19AE396-981C-9654-4528-76EC8AD5DE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7F7A2C8-64CC-AB53-244A-5C05B7E608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1BE06A6-F29C-B3B3-897E-1CEA976AC2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D6D88A-55D7-82C9-FA25-5F4C759D4D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1F0E3A6-41A7-D60C-4C1A-A02ABDAA12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473AF6B-5C53-FDC2-5BF0-82C01CE3AB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EFE8C0D-FD96-DF46-F109-39F640702A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D84B7A9-B56A-6D2C-7806-90BCA1949A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01FD134-38AE-A286-6CC8-F1F84D2222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75CFADE-B8E4-CEFE-814C-2AFF2D711B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74F8240-C15D-146C-3475-9A8FC09689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0BBFCC-826A-9516-CF4C-6FF636537A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C76B80E-D99F-2231-3EBD-271D180BD4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1DB6CE4-F46C-5FC7-C4C2-B15EE93AD0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A4C014-E01D-E0EB-47B7-844BA17B4F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A59D749-23FB-5FF7-C75E-771371DC72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1DBA68D-82EA-25BC-0565-17743E65D9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55586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Beth, </a:t>
            </a:r>
            <a:r>
              <a:rPr lang="en-US" sz="4800" dirty="0" err="1"/>
              <a:t>Shean</a:t>
            </a:r>
            <a:r>
              <a:rPr lang="en-US" sz="4800" dirty="0"/>
              <a:t>, </a:t>
            </a:r>
            <a:r>
              <a:rPr lang="en-US" sz="4800" dirty="0" err="1"/>
              <a:t>Taanach</a:t>
            </a:r>
            <a:r>
              <a:rPr lang="en-US" sz="4800" dirty="0"/>
              <a:t>, Dor, </a:t>
            </a:r>
            <a:r>
              <a:rPr lang="en-US" sz="4800" dirty="0" err="1"/>
              <a:t>Ibleam</a:t>
            </a:r>
            <a:r>
              <a:rPr lang="en-US" sz="4800" dirty="0"/>
              <a:t>, Megiddo, </a:t>
            </a:r>
            <a:r>
              <a:rPr lang="en-US" sz="4800" dirty="0" err="1"/>
              <a:t>Cannaanites</a:t>
            </a:r>
            <a:endParaRPr lang="en-US" sz="4800" dirty="0"/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8660434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3252"/>
            <a:ext cx="9034272" cy="4561417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(7pts) According to Judges 14:9, Fill in the blanks, He took some of it in his _________ and went along, _________. When he came to his _________ and _________, he gave some to them, and they also _________. But he did not tell them that he had taken the _________ out of the carcass of the _________.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B93C1CE-D5B6-34F7-D602-C68DDC951D29}"/>
              </a:ext>
            </a:extLst>
          </p:cNvPr>
          <p:cNvSpPr txBox="1"/>
          <p:nvPr/>
        </p:nvSpPr>
        <p:spPr>
          <a:xfrm>
            <a:off x="7810736" y="207274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5B951D3-B033-EBCE-4E01-03EE4AE1DE5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CF412A3-5447-37B9-C803-24F5703C12B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BE26C36-6D84-9A44-CE9B-CEC52F5001A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DD7064-5D00-26F6-D1DB-480273FC2D9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D5BAACD-9BBD-BE2A-DC08-F16EBE301FD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C55B8DE-8BB2-9DF4-69BA-D8293817784F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43E4F65-666A-FBA7-6BFB-E82E405080C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4992631-2129-D795-3563-D3D38B50C8C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B2C7C6A-810E-AAE0-FB5C-BC851DCC52F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2B182AA-1B91-5398-D7A0-C0B69E25BE7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E5A1F9-F92F-8DC1-8797-3D00619786A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DEC15A4-25D6-B02E-2744-178B9B7AC26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C4A1AF4-C516-9750-0EF6-64A868978E7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59E0535-C47F-E61E-90EB-57D593BE9D4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F0EB46B-1FCB-956E-7A31-546E88A78FA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90A2F05-8291-280F-631E-811B77FFDC7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0DCFD51-C8DE-15D5-5886-54A17AD55FE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CFB3174-AE26-1331-4718-8737DBB235C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89621FB-121F-048F-F283-843FD11891B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C402925-C4FC-2903-025D-5A0AC8B44E2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417C383-DF79-C39D-53A5-47F88EC77AE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AC59C11-00BD-9945-8113-087CBCE288C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49A99C4-BBC7-E1DC-ED63-427D5D6966C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BA9C3ED-6950-6A28-5368-5C30C39D8B7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6A75751-3DF5-1368-3CBA-745C67C49AC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AE7A4F0-E01C-5AEA-08DD-04A0C313C5A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BBE2DF8-A1A7-1800-B410-CEB97D7307B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37B0F67-950E-AB14-7C40-9928CC1D299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7376334-2A6E-8210-1C9D-60C505AF2BE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C00AE38-DF46-2189-A7AC-4B59D201CC3C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45A08CD-0F46-AC8B-ECE3-096A9FAE9EC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85F35D3-22E6-3550-6F35-B2926BC6A9B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7A2F83C-CB33-8AC3-B07D-DBCE70F9752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EC5CF46-8568-3B9D-0111-0DD96CB49F8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319B678-E178-E4E0-8104-90D85234B01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A8951CF-582D-78E2-F921-2CBD7672E3D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9893DD1-887A-7135-3D13-6FA8E0E495D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A0D1D48-0B98-9A0E-B4C8-7B52E10635C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EBD9C30-5537-93B9-4902-6AA4E8B6E55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D3826C3-EA2F-C995-0842-70BFFFC46D82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CFA2A83-DC40-34DC-0671-D33CD215D0D1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4EFFE14-E3BB-1449-54DB-1CA1CA1DA4D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276B723-05F9-AA2D-76F4-51FFB4374BB7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120C573-CC89-9625-C9CA-BFA0966F7853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9C632F6-A3A2-A9CC-6FDE-84158383BB9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8301BF4-E47D-C33B-A218-13354B4AAD48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3598753-04D9-226F-A4B6-C621CB2BF3F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8A22AFB-6D73-E1B6-9BAC-A70A04F0834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9548B97-3046-DFF9-77D1-F64BD17514C6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9FAED98-0936-77FB-DE88-19C5DCD51B49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6B3C5C4-3056-4453-8E46-B1548D210A4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1F49209-22AE-1A53-061A-D1E80E48417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7A6A208-3C50-E51A-F18C-344C6AB73AFE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47532F3-855F-0887-2661-E1997506B4C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48AF064-0F1A-18A4-2AB6-98D8CA36C87A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C3191EF-D905-085A-92CD-167C2A42179B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B3E1204-F43D-45BF-0C28-C9A29FA7910D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7F4B4B0-C2BA-C576-441E-ED9290A634B0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18229F4-4BA2-4F8E-79E8-CC6426253F35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FCD99DA-23E9-B3E2-6145-EC4C72375674}"/>
              </a:ext>
            </a:extLst>
          </p:cNvPr>
          <p:cNvSpPr txBox="1"/>
          <p:nvPr/>
        </p:nvSpPr>
        <p:spPr>
          <a:xfrm>
            <a:off x="7810736" y="20727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75472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Answer: hands, eating, father, mother, ate, honey, lion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8934906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8750" y="1963638"/>
            <a:ext cx="8815917" cy="2497667"/>
          </a:xfrm>
        </p:spPr>
        <p:txBody>
          <a:bodyPr/>
          <a:lstStyle/>
          <a:p>
            <a:br>
              <a:rPr lang="en-US" sz="6000" dirty="0"/>
            </a:br>
            <a:r>
              <a:rPr lang="en-US" sz="6000" dirty="0"/>
              <a:t>This Concludes the Practice Testing</a:t>
            </a:r>
          </a:p>
        </p:txBody>
      </p:sp>
    </p:spTree>
    <p:extLst>
      <p:ext uri="{BB962C8B-B14F-4D97-AF65-F5344CB8AC3E}">
        <p14:creationId xmlns:p14="http://schemas.microsoft.com/office/powerpoint/2010/main" val="558482518"/>
      </p:ext>
    </p:extLst>
  </p:cSld>
  <p:clrMapOvr>
    <a:masterClrMapping/>
  </p:clrMapOvr>
</p:sld>
</file>

<file path=ppt/theme/theme1.xml><?xml version="1.0" encoding="utf-8"?>
<a:theme xmlns:a="http://schemas.openxmlformats.org/drawingml/2006/main" name="PBE">
  <a:themeElements>
    <a:clrScheme name="Custom 3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PBE.thmx</Template>
  <TotalTime>14447</TotalTime>
  <Words>3665</Words>
  <Application>Microsoft Macintosh PowerPoint</Application>
  <PresentationFormat>On-screen Show (4:3)</PresentationFormat>
  <Paragraphs>1939</Paragraphs>
  <Slides>93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7" baseType="lpstr">
      <vt:lpstr>Arial</vt:lpstr>
      <vt:lpstr>Calibri</vt:lpstr>
      <vt:lpstr>Georgia</vt:lpstr>
      <vt:lpstr>PBE</vt:lpstr>
      <vt:lpstr>PATHFINDER BIBLE EXPERIENCE   PRACTICE TEST </vt:lpstr>
      <vt:lpstr>Let the Testing Begin</vt:lpstr>
      <vt:lpstr>QUESTION #1</vt:lpstr>
      <vt:lpstr>QUESTION #1</vt:lpstr>
      <vt:lpstr>QUESTION #2</vt:lpstr>
      <vt:lpstr>QUESTION #2</vt:lpstr>
      <vt:lpstr>QUESTION #3</vt:lpstr>
      <vt:lpstr>QUESTION #3</vt:lpstr>
      <vt:lpstr>QUESTION #4</vt:lpstr>
      <vt:lpstr>QUESTION #4</vt:lpstr>
      <vt:lpstr>QUESTION #5</vt:lpstr>
      <vt:lpstr>QUESTION #5</vt:lpstr>
      <vt:lpstr>QUESTION #6</vt:lpstr>
      <vt:lpstr>QUESTION #6</vt:lpstr>
      <vt:lpstr>QUESTION #7</vt:lpstr>
      <vt:lpstr>QUESTION #7</vt:lpstr>
      <vt:lpstr>QUESTION #8</vt:lpstr>
      <vt:lpstr>QUESTION #8</vt:lpstr>
      <vt:lpstr>QUESTION #9</vt:lpstr>
      <vt:lpstr>QUESTION #9</vt:lpstr>
      <vt:lpstr>QUESTION #10</vt:lpstr>
      <vt:lpstr>QUESTION #10</vt:lpstr>
      <vt:lpstr>QUESTION #11</vt:lpstr>
      <vt:lpstr>QUESTION #11</vt:lpstr>
      <vt:lpstr>QUESTION #12</vt:lpstr>
      <vt:lpstr>QUESTION #12</vt:lpstr>
      <vt:lpstr>QUESTION #13</vt:lpstr>
      <vt:lpstr>QUESTION #13</vt:lpstr>
      <vt:lpstr>QUESTION #14</vt:lpstr>
      <vt:lpstr>QUESTION #14</vt:lpstr>
      <vt:lpstr>QUESTION #15</vt:lpstr>
      <vt:lpstr>QUESTION #15</vt:lpstr>
      <vt:lpstr>QUESTION #16</vt:lpstr>
      <vt:lpstr>QUESTION #16</vt:lpstr>
      <vt:lpstr>QUESTION #17</vt:lpstr>
      <vt:lpstr>QUESTION #17</vt:lpstr>
      <vt:lpstr>QUESTION #18</vt:lpstr>
      <vt:lpstr>QUESTION #18</vt:lpstr>
      <vt:lpstr>QUESTION #19</vt:lpstr>
      <vt:lpstr>QUESTION #19</vt:lpstr>
      <vt:lpstr>QUESTION #20</vt:lpstr>
      <vt:lpstr>QUESTION #20</vt:lpstr>
      <vt:lpstr>QUESTION #21</vt:lpstr>
      <vt:lpstr>QUESTION #21</vt:lpstr>
      <vt:lpstr>QUESTION #22</vt:lpstr>
      <vt:lpstr>QUESTION #22</vt:lpstr>
      <vt:lpstr>QUESTION #23</vt:lpstr>
      <vt:lpstr>QUESTION #23</vt:lpstr>
      <vt:lpstr>QUESTION #24</vt:lpstr>
      <vt:lpstr>QUESTION #24</vt:lpstr>
      <vt:lpstr>QUESTION #25</vt:lpstr>
      <vt:lpstr>QUESTION #25</vt:lpstr>
      <vt:lpstr>QUESTION #26</vt:lpstr>
      <vt:lpstr>QUESTION #26</vt:lpstr>
      <vt:lpstr>QUESTION #27</vt:lpstr>
      <vt:lpstr>QUESTION #27</vt:lpstr>
      <vt:lpstr>QUESTION #28</vt:lpstr>
      <vt:lpstr>QUESTION #28</vt:lpstr>
      <vt:lpstr>QUESTION #29</vt:lpstr>
      <vt:lpstr>QUESTION #29</vt:lpstr>
      <vt:lpstr>QUESTION #30</vt:lpstr>
      <vt:lpstr>QUESTION #30</vt:lpstr>
      <vt:lpstr>QUESTION #31</vt:lpstr>
      <vt:lpstr>QUESTION #31</vt:lpstr>
      <vt:lpstr>QUESTION #32</vt:lpstr>
      <vt:lpstr>QUESTION #32</vt:lpstr>
      <vt:lpstr>QUESTION #33</vt:lpstr>
      <vt:lpstr>QUESTION #33</vt:lpstr>
      <vt:lpstr>QUESTION #34</vt:lpstr>
      <vt:lpstr>QUESTION #34</vt:lpstr>
      <vt:lpstr>QUESTION #35</vt:lpstr>
      <vt:lpstr>QUESTION #35</vt:lpstr>
      <vt:lpstr>QUESTION #36</vt:lpstr>
      <vt:lpstr>QUESTION #36</vt:lpstr>
      <vt:lpstr>QUESTION #37</vt:lpstr>
      <vt:lpstr>QUESTION #37</vt:lpstr>
      <vt:lpstr>QUESTION #38</vt:lpstr>
      <vt:lpstr>QUESTION #38</vt:lpstr>
      <vt:lpstr>QUESTION #39</vt:lpstr>
      <vt:lpstr>QUESTION #39</vt:lpstr>
      <vt:lpstr>QUESTION #40</vt:lpstr>
      <vt:lpstr>QUESTION #40</vt:lpstr>
      <vt:lpstr>QUESTION #41</vt:lpstr>
      <vt:lpstr>QUESTION #41</vt:lpstr>
      <vt:lpstr>QUESTION #42</vt:lpstr>
      <vt:lpstr>QUESTION #42</vt:lpstr>
      <vt:lpstr>QUESTION #43</vt:lpstr>
      <vt:lpstr>QUESTION #43</vt:lpstr>
      <vt:lpstr>QUESTION #44</vt:lpstr>
      <vt:lpstr>QUESTION #44</vt:lpstr>
      <vt:lpstr>QUESTION #45</vt:lpstr>
      <vt:lpstr>QUESTION #45</vt:lpstr>
      <vt:lpstr> This Concludes the Practice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Gene Clapp</dc:creator>
  <cp:lastModifiedBy>Ki Song</cp:lastModifiedBy>
  <cp:revision>246</cp:revision>
  <dcterms:created xsi:type="dcterms:W3CDTF">2011-12-14T01:14:02Z</dcterms:created>
  <dcterms:modified xsi:type="dcterms:W3CDTF">2024-02-09T16:29:29Z</dcterms:modified>
</cp:coreProperties>
</file>